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5" r:id="rId3"/>
    <p:sldId id="273" r:id="rId4"/>
    <p:sldId id="274" r:id="rId5"/>
    <p:sldId id="275" r:id="rId6"/>
    <p:sldId id="286" r:id="rId7"/>
    <p:sldId id="276" r:id="rId8"/>
    <p:sldId id="287" r:id="rId9"/>
    <p:sldId id="279" r:id="rId10"/>
    <p:sldId id="280" r:id="rId11"/>
    <p:sldId id="282" r:id="rId12"/>
    <p:sldId id="28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2547"/>
    <a:srgbClr val="BFCFEF"/>
    <a:srgbClr val="CEDFFF"/>
    <a:srgbClr val="C8FAFF"/>
    <a:srgbClr val="15458F"/>
    <a:srgbClr val="B1E9FF"/>
    <a:srgbClr val="91CCFF"/>
    <a:srgbClr val="133466"/>
    <a:srgbClr val="376CB8"/>
    <a:srgbClr val="74AF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45"/>
    <p:restoredTop sz="94626"/>
  </p:normalViewPr>
  <p:slideViewPr>
    <p:cSldViewPr snapToGrid="0" snapToObjects="1">
      <p:cViewPr varScale="1">
        <p:scale>
          <a:sx n="100" d="100"/>
          <a:sy n="100" d="100"/>
        </p:scale>
        <p:origin x="212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AA22FF-DA2A-A54C-BDCA-19471ADC9A82}" type="datetime1">
              <a:rPr lang="en-US" smtClean="0"/>
              <a:t>8/14/19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0 Preliminar - Dates &amp; Numbers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5954E-4867-7A4A-BC7B-809C3589F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795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3214D-2F45-984B-85CE-03D26C92E8B1}" type="datetime1">
              <a:rPr lang="en-US" smtClean="0"/>
              <a:t>8/14/19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0 Preliminar - Dates &amp; Numbers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EF619D-FBBA-794B-9837-00648242C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5520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EF619D-FBBA-794B-9837-00648242C976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Unidad 0 Preliminar - Dates &amp; Numbers</a:t>
            </a:r>
          </a:p>
        </p:txBody>
      </p:sp>
    </p:spTree>
    <p:extLst>
      <p:ext uri="{BB962C8B-B14F-4D97-AF65-F5344CB8AC3E}">
        <p14:creationId xmlns:p14="http://schemas.microsoft.com/office/powerpoint/2010/main" val="3415186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B9C8-8958-1D4D-9E57-9895796024EE}" type="datetime1">
              <a:rPr lang="en-US" smtClean="0"/>
              <a:t>8/14/19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E4D8-C93D-7043-838D-ACC0DEDA72A4}" type="datetime1">
              <a:rPr lang="en-US" smtClean="0"/>
              <a:t>8/14/19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463E-AAC0-4D41-B07C-24B6499749DB}" type="datetime1">
              <a:rPr lang="en-US" smtClean="0"/>
              <a:t>8/14/19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165A-2EBD-9349-8444-66EB171EB9C7}" type="datetime1">
              <a:rPr lang="en-US" smtClean="0"/>
              <a:t>8/14/19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FE60-4DCA-7B47-BCB8-BA0EFC73BB7A}" type="datetime1">
              <a:rPr lang="en-US" smtClean="0"/>
              <a:t>8/14/19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061D-62BA-944D-8B50-5B17202E3B41}" type="datetime1">
              <a:rPr lang="en-US" smtClean="0"/>
              <a:t>8/14/19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95428-1F94-3241-986A-B626AB8AA3DC}" type="datetime1">
              <a:rPr lang="en-US" smtClean="0"/>
              <a:t>8/14/19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C7E7-CEFF-3948-980B-7B2629D31093}" type="datetime1">
              <a:rPr lang="en-US" smtClean="0"/>
              <a:t>8/14/19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9C8B1-2529-7449-87B0-193B05CAD4D5}" type="datetime1">
              <a:rPr lang="en-US" smtClean="0"/>
              <a:t>8/14/19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36CD-664D-B04E-8749-1CD8B24C2F36}" type="datetime1">
              <a:rPr lang="en-US" smtClean="0"/>
              <a:t>8/14/19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6F5AA-3DD6-6445-949F-D5D6C7B4BF15}" type="datetime1">
              <a:rPr lang="en-US" smtClean="0"/>
              <a:t>8/14/19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1E9FF"/>
            </a:gs>
            <a:gs pos="48000">
              <a:srgbClr val="376CB8"/>
            </a:gs>
            <a:gs pos="100000">
              <a:srgbClr val="0E2547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57032-996C-EC4A-835A-04986998BA37}" type="datetime1">
              <a:rPr lang="en-US" smtClean="0"/>
              <a:t>8/14/19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85344" y="-85344"/>
            <a:ext cx="9314688" cy="1666967"/>
          </a:xfrm>
          <a:solidFill>
            <a:srgbClr val="0E2547"/>
          </a:solidFill>
          <a:ln w="2222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Preliminar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54808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US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 </a:t>
            </a:r>
            <a:r>
              <a:rPr lang="en-US" sz="5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fecha</a:t>
            </a:r>
            <a:endParaRPr lang="en-US" sz="5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Telling the Date</a:t>
            </a:r>
            <a:endParaRPr lang="es-ES_tradnl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8669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7536" y="-85343"/>
            <a:ext cx="9336024" cy="1225296"/>
          </a:xfrm>
          <a:solidFill>
            <a:srgbClr val="0E2547"/>
          </a:solidFill>
          <a:ln w="2222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Cumpleaños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>
            <a:noAutofit/>
          </a:bodyPr>
          <a:lstStyle/>
          <a:p>
            <a:pPr>
              <a:spcAft>
                <a:spcPts val="4200"/>
              </a:spcAft>
              <a:defRPr/>
            </a:pPr>
            <a:r>
              <a:rPr lang="en-US" sz="42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Cumplea</a:t>
            </a:r>
            <a:r>
              <a:rPr lang="en-US" altLang="ja-JP" sz="42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ños</a:t>
            </a:r>
            <a:r>
              <a:rPr lang="en-US" altLang="ja-JP" sz="42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  <a:r>
              <a:rPr lang="en-US" altLang="ja-JP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Birthday</a:t>
            </a:r>
          </a:p>
          <a:p>
            <a:pPr algn="l">
              <a:defRPr/>
            </a:pPr>
            <a:r>
              <a:rPr lang="en-US" altLang="ja-JP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¿</a:t>
            </a:r>
            <a:r>
              <a:rPr lang="en-US" altLang="ja-JP" sz="4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Cuándo</a:t>
            </a:r>
            <a:r>
              <a:rPr lang="en-US" altLang="ja-JP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4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  <a:r>
              <a:rPr lang="en-US" altLang="ja-JP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4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tu</a:t>
            </a:r>
            <a:r>
              <a:rPr lang="en-US" altLang="ja-JP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4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cumpleaños</a:t>
            </a:r>
            <a:r>
              <a:rPr lang="en-US" altLang="ja-JP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?</a:t>
            </a:r>
          </a:p>
          <a:p>
            <a:pPr algn="l">
              <a:spcAft>
                <a:spcPts val="4200"/>
              </a:spcAft>
              <a:defRPr/>
            </a:pPr>
            <a:r>
              <a:rPr lang="en-US" altLang="ja-JP" sz="42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Mi</a:t>
            </a:r>
            <a:r>
              <a:rPr lang="en-US" altLang="ja-JP" sz="42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42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cumpleaños</a:t>
            </a:r>
            <a:r>
              <a:rPr lang="en-US" altLang="ja-JP" sz="42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42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  <a:r>
              <a:rPr lang="en-US" altLang="ja-JP" sz="42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el 4 de </a:t>
            </a:r>
            <a:r>
              <a:rPr lang="en-US" altLang="ja-JP" sz="42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julio</a:t>
            </a:r>
            <a:r>
              <a:rPr lang="en-US" altLang="ja-JP" sz="42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n-US" altLang="ja-JP" sz="4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>
              <a:defRPr/>
            </a:pPr>
            <a:r>
              <a:rPr lang="en-US" altLang="ja-JP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¡</a:t>
            </a:r>
            <a:r>
              <a:rPr lang="en-US" altLang="ja-JP" sz="4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Feliz</a:t>
            </a:r>
            <a:r>
              <a:rPr lang="en-US" altLang="ja-JP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4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cumpleaños</a:t>
            </a:r>
            <a:r>
              <a:rPr lang="en-US" altLang="ja-JP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!</a:t>
            </a:r>
          </a:p>
          <a:p>
            <a:pPr algn="l">
              <a:defRPr/>
            </a:pPr>
            <a:r>
              <a:rPr lang="en-US" altLang="ja-JP" sz="42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Happy Birthday!</a:t>
            </a:r>
            <a:endParaRPr lang="en-US" sz="4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813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7535" y="-85341"/>
            <a:ext cx="9336024" cy="1225296"/>
          </a:xfrm>
          <a:solidFill>
            <a:srgbClr val="0E2547"/>
          </a:solidFill>
          <a:ln w="2222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número de teléfono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1143000"/>
            <a:ext cx="9143999" cy="5715000"/>
          </a:xfrm>
        </p:spPr>
        <p:txBody>
          <a:bodyPr>
            <a:noAutofit/>
          </a:bodyPr>
          <a:lstStyle/>
          <a:p>
            <a:pPr marL="571500" indent="-571500" algn="l">
              <a:spcAft>
                <a:spcPts val="4200"/>
              </a:spcAft>
              <a:buFont typeface="Wingdings" charset="2"/>
              <a:buChar char="²"/>
              <a:defRPr/>
            </a:pPr>
            <a:r>
              <a:rPr lang="en-US" sz="3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¿</a:t>
            </a:r>
            <a:r>
              <a:rPr lang="en-US" sz="3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Cuál</a:t>
            </a:r>
            <a:r>
              <a:rPr lang="en-US" sz="3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  <a:r>
              <a:rPr lang="en-US" sz="3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tu</a:t>
            </a:r>
            <a:r>
              <a:rPr lang="en-US" sz="3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número</a:t>
            </a:r>
            <a:r>
              <a:rPr lang="en-US" sz="3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sz="3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teléfono</a:t>
            </a:r>
            <a:r>
              <a:rPr lang="en-US" sz="3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?: 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What is your phone number?</a:t>
            </a:r>
          </a:p>
          <a:p>
            <a:pPr marL="571500" indent="-571500" algn="l">
              <a:spcAft>
                <a:spcPts val="4200"/>
              </a:spcAft>
              <a:buFont typeface="Wingdings" charset="2"/>
              <a:buChar char="²"/>
              <a:defRPr/>
            </a:pPr>
            <a:r>
              <a:rPr lang="en-US" sz="3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Mi</a:t>
            </a:r>
            <a:r>
              <a:rPr lang="en-US" sz="3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número</a:t>
            </a:r>
            <a:r>
              <a:rPr lang="en-US" sz="3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sz="3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teléfono</a:t>
            </a:r>
            <a:r>
              <a:rPr lang="en-US" sz="3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  <a:r>
              <a:rPr lang="en-US" sz="3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___.: 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My phone number is _____.</a:t>
            </a:r>
          </a:p>
          <a:p>
            <a:pPr marL="571500" indent="-571500" algn="l">
              <a:spcAft>
                <a:spcPts val="4200"/>
              </a:spcAft>
              <a:buFont typeface="Wingdings" charset="2"/>
              <a:buChar char="²"/>
              <a:defRPr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Phone numbers can be given with individual numbers or grouping by two digits.</a:t>
            </a:r>
          </a:p>
        </p:txBody>
      </p:sp>
    </p:spTree>
    <p:extLst>
      <p:ext uri="{BB962C8B-B14F-4D97-AF65-F5344CB8AC3E}">
        <p14:creationId xmlns:p14="http://schemas.microsoft.com/office/powerpoint/2010/main" val="116203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9728" y="-85341"/>
            <a:ext cx="9336024" cy="1225296"/>
          </a:xfrm>
          <a:solidFill>
            <a:srgbClr val="0E2547"/>
          </a:solidFill>
          <a:ln w="2222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número de teléfono (cont.)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1143000"/>
            <a:ext cx="9143999" cy="5715000"/>
          </a:xfrm>
        </p:spPr>
        <p:txBody>
          <a:bodyPr>
            <a:noAutofit/>
          </a:bodyPr>
          <a:lstStyle/>
          <a:p>
            <a:pPr marL="457200" indent="-457200" algn="l">
              <a:buFont typeface="Wingdings" charset="2"/>
              <a:buChar char="²"/>
              <a:defRPr/>
            </a:pPr>
            <a:r>
              <a:rPr lang="en-US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958 317 0246 (United States Grouping)</a:t>
            </a:r>
          </a:p>
          <a:p>
            <a:pPr algn="l">
              <a:spcAft>
                <a:spcPts val="2400"/>
              </a:spcAft>
              <a:defRPr/>
            </a:pPr>
            <a:r>
              <a:rPr lang="en-US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  <a:r>
              <a:rPr lang="en-US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nueve-cinco-ocho</a:t>
            </a:r>
            <a:r>
              <a:rPr lang="en-US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tres-uno-siete</a:t>
            </a:r>
            <a:r>
              <a:rPr lang="en-US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cero-dos-</a:t>
            </a:r>
            <a:r>
              <a:rPr lang="en-US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cuatro</a:t>
            </a:r>
            <a:r>
              <a:rPr lang="en-US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</a:t>
            </a:r>
            <a:r>
              <a:rPr lang="en-US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seis</a:t>
            </a:r>
            <a:endParaRPr lang="en-US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 algn="l">
              <a:buFont typeface="Wingdings" charset="2"/>
              <a:buChar char="²"/>
              <a:defRPr/>
            </a:pPr>
            <a:r>
              <a:rPr lang="cs-CZ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915 21 47 25 </a:t>
            </a:r>
            <a:r>
              <a:rPr lang="en-US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(Phone number in Spain)</a:t>
            </a:r>
          </a:p>
          <a:p>
            <a:pPr algn="l">
              <a:spcAft>
                <a:spcPts val="2400"/>
              </a:spcAft>
              <a:defRPr/>
            </a:pPr>
            <a:r>
              <a:rPr lang="en-US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  <a:r>
              <a:rPr lang="en-US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nueve-uno-cinco</a:t>
            </a:r>
            <a:r>
              <a:rPr lang="en-US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n-US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veintiuno</a:t>
            </a:r>
            <a:r>
              <a:rPr lang="en-US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n-US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cuarenta</a:t>
            </a:r>
            <a:r>
              <a:rPr lang="en-US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y </a:t>
            </a:r>
            <a:r>
              <a:rPr lang="en-US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siete</a:t>
            </a:r>
            <a:r>
              <a:rPr lang="en-US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n-US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veinticinco</a:t>
            </a:r>
            <a:endParaRPr lang="en-US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 algn="l">
              <a:buFont typeface="Wingdings" charset="2"/>
              <a:buChar char="²"/>
              <a:defRPr/>
            </a:pPr>
            <a:r>
              <a:rPr lang="cs-CZ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55 5566 8333 (</a:t>
            </a:r>
            <a:r>
              <a:rPr lang="cs-CZ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Phone</a:t>
            </a:r>
            <a:r>
              <a:rPr lang="cs-CZ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cs-CZ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Number</a:t>
            </a:r>
            <a:r>
              <a:rPr lang="cs-CZ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in </a:t>
            </a:r>
            <a:r>
              <a:rPr lang="cs-CZ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Mexico</a:t>
            </a:r>
            <a:r>
              <a:rPr lang="cs-CZ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pPr algn="l">
              <a:defRPr/>
            </a:pPr>
            <a:r>
              <a:rPr lang="cs-CZ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 </a:t>
            </a:r>
            <a:r>
              <a:rPr lang="cs-CZ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cincuenta</a:t>
            </a:r>
            <a:r>
              <a:rPr lang="cs-CZ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cs-CZ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</a:t>
            </a:r>
            <a:r>
              <a:rPr lang="cs-CZ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cs-CZ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cinco</a:t>
            </a:r>
            <a:r>
              <a:rPr lang="cs-CZ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cs-CZ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cincuenta</a:t>
            </a:r>
            <a:r>
              <a:rPr lang="cs-CZ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cs-CZ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</a:t>
            </a:r>
            <a:r>
              <a:rPr lang="cs-CZ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cs-CZ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cinco</a:t>
            </a:r>
            <a:r>
              <a:rPr lang="cs-CZ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cs-CZ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sesenta</a:t>
            </a:r>
            <a:r>
              <a:rPr lang="cs-CZ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cs-CZ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</a:t>
            </a:r>
            <a:r>
              <a:rPr lang="cs-CZ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cs-CZ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seis</a:t>
            </a:r>
            <a:r>
              <a:rPr lang="cs-CZ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cs-CZ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ochenta</a:t>
            </a:r>
            <a:r>
              <a:rPr lang="cs-CZ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cs-CZ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</a:t>
            </a:r>
            <a:r>
              <a:rPr lang="cs-CZ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tres, </a:t>
            </a:r>
            <a:r>
              <a:rPr lang="cs-CZ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treinta</a:t>
            </a:r>
            <a:r>
              <a:rPr lang="cs-CZ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cs-CZ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</a:t>
            </a:r>
            <a:r>
              <a:rPr lang="cs-CZ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tres</a:t>
            </a:r>
            <a:endParaRPr lang="en-US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894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5343" y="-85344"/>
            <a:ext cx="9339072" cy="1228343"/>
          </a:xfrm>
          <a:solidFill>
            <a:srgbClr val="0E2547"/>
          </a:solidFill>
          <a:ln w="2222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días de la semana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198" y="1216470"/>
            <a:ext cx="8229600" cy="5641530"/>
          </a:xfrm>
        </p:spPr>
        <p:txBody>
          <a:bodyPr>
            <a:noAutofit/>
          </a:bodyPr>
          <a:lstStyle/>
          <a:p>
            <a:pPr marL="0" indent="0" algn="ctr">
              <a:spcBef>
                <a:spcPct val="40000"/>
              </a:spcBef>
              <a:buNone/>
              <a:defRPr/>
            </a:pPr>
            <a:r>
              <a:rPr lang="en-US" sz="3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lunes</a:t>
            </a:r>
            <a:r>
              <a:rPr lang="en-US" sz="3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: Monday</a:t>
            </a:r>
          </a:p>
          <a:p>
            <a:pPr marL="0" indent="0" algn="ctr">
              <a:spcBef>
                <a:spcPct val="40000"/>
              </a:spcBef>
              <a:buNone/>
              <a:defRPr/>
            </a:pPr>
            <a:r>
              <a:rPr lang="en-US" sz="3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martes</a:t>
            </a:r>
            <a:r>
              <a:rPr lang="en-US" sz="3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Tuesday</a:t>
            </a:r>
          </a:p>
          <a:p>
            <a:pPr marL="0" indent="0" algn="ctr">
              <a:spcBef>
                <a:spcPct val="40000"/>
              </a:spcBef>
              <a:buNone/>
              <a:defRPr/>
            </a:pPr>
            <a:r>
              <a:rPr lang="en-US" sz="3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mi</a:t>
            </a:r>
            <a:r>
              <a:rPr lang="en-US" altLang="ja-JP" sz="3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ércoles</a:t>
            </a:r>
            <a:r>
              <a:rPr lang="en-US" altLang="ja-JP" sz="3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Wednesday</a:t>
            </a:r>
          </a:p>
          <a:p>
            <a:pPr marL="0" indent="0" algn="ctr">
              <a:spcBef>
                <a:spcPct val="40000"/>
              </a:spcBef>
              <a:buNone/>
              <a:defRPr/>
            </a:pPr>
            <a:r>
              <a:rPr lang="en-US" altLang="ja-JP" sz="3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jueves</a:t>
            </a:r>
            <a:r>
              <a:rPr lang="en-US" altLang="ja-JP" sz="3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Thursday</a:t>
            </a:r>
          </a:p>
          <a:p>
            <a:pPr marL="0" indent="0" algn="ctr">
              <a:spcBef>
                <a:spcPct val="40000"/>
              </a:spcBef>
              <a:buNone/>
              <a:defRPr/>
            </a:pPr>
            <a:r>
              <a:rPr lang="en-US" altLang="ja-JP" sz="3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viernes</a:t>
            </a:r>
            <a:r>
              <a:rPr lang="en-US" altLang="ja-JP" sz="3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Friday</a:t>
            </a:r>
          </a:p>
          <a:p>
            <a:pPr marL="0" indent="0" algn="ctr">
              <a:spcBef>
                <a:spcPct val="40000"/>
              </a:spcBef>
              <a:buNone/>
              <a:defRPr/>
            </a:pPr>
            <a:r>
              <a:rPr lang="en-US" altLang="ja-JP" sz="3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sábado</a:t>
            </a:r>
            <a:r>
              <a:rPr lang="en-US" altLang="ja-JP" sz="3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Saturday</a:t>
            </a:r>
          </a:p>
          <a:p>
            <a:pPr marL="0" indent="0" algn="ctr">
              <a:spcBef>
                <a:spcPct val="40000"/>
              </a:spcBef>
              <a:buNone/>
              <a:defRPr/>
            </a:pPr>
            <a:r>
              <a:rPr lang="en-US" altLang="ja-JP" sz="3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domingo</a:t>
            </a:r>
            <a:r>
              <a:rPr lang="en-US" altLang="ja-JP" sz="3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Sunday</a:t>
            </a:r>
            <a:endParaRPr lang="en-US" sz="38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191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9728" y="-85344"/>
            <a:ext cx="9336024" cy="1228344"/>
          </a:xfrm>
          <a:solidFill>
            <a:srgbClr val="0E2547"/>
          </a:solidFill>
          <a:ln w="2222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Asking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&amp;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Telling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Day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Autofit/>
          </a:bodyPr>
          <a:lstStyle/>
          <a:p>
            <a:pPr marL="571500" indent="-571500" algn="l">
              <a:spcBef>
                <a:spcPct val="50000"/>
              </a:spcBef>
              <a:spcAft>
                <a:spcPts val="2400"/>
              </a:spcAft>
              <a:buFont typeface="Wingdings" charset="2"/>
              <a:buChar char=""/>
              <a:defRPr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¿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</a:t>
            </a:r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é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día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hoy?   </a:t>
            </a:r>
            <a:r>
              <a:rPr lang="en-US" altLang="ja-JP" sz="4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What day is today?</a:t>
            </a:r>
            <a:endParaRPr lang="en-US" altLang="ja-JP" sz="4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571500" indent="-571500" algn="l">
              <a:spcBef>
                <a:spcPct val="50000"/>
              </a:spcBef>
              <a:spcAft>
                <a:spcPts val="2400"/>
              </a:spcAft>
              <a:buFont typeface="Wingdings" charset="2"/>
              <a:buChar char=""/>
              <a:defRPr/>
            </a:pP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Hoy </a:t>
            </a:r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________.   </a:t>
            </a:r>
            <a:r>
              <a:rPr lang="en-US" altLang="ja-JP" sz="4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Today is _________.</a:t>
            </a:r>
            <a:endParaRPr lang="en-US" altLang="ja-JP" sz="4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571500" indent="-571500" algn="l">
              <a:spcBef>
                <a:spcPct val="50000"/>
              </a:spcBef>
              <a:spcAft>
                <a:spcPts val="2400"/>
              </a:spcAft>
              <a:buFont typeface="Wingdings" charset="2"/>
              <a:buChar char=""/>
              <a:defRPr/>
            </a:pP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Hoy </a:t>
            </a:r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viernes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  </a:t>
            </a:r>
            <a:r>
              <a:rPr lang="en-US" altLang="ja-JP" sz="4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Today is Friday.</a:t>
            </a:r>
          </a:p>
          <a:p>
            <a:pPr marL="571500" indent="-571500" algn="l">
              <a:spcBef>
                <a:spcPct val="50000"/>
              </a:spcBef>
              <a:buFont typeface="Wingdings" charset="2"/>
              <a:buChar char=""/>
              <a:defRPr/>
            </a:pPr>
            <a:r>
              <a:rPr lang="en-US" sz="4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</a:t>
            </a:r>
            <a:r>
              <a:rPr lang="en-US" sz="40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lunes</a:t>
            </a:r>
            <a:r>
              <a:rPr lang="en-US" sz="4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= On Monday</a:t>
            </a:r>
          </a:p>
          <a:p>
            <a:pPr marL="571500" indent="-571500" algn="l">
              <a:spcBef>
                <a:spcPct val="50000"/>
              </a:spcBef>
              <a:buFont typeface="Wingdings" charset="2"/>
              <a:buChar char=""/>
              <a:defRPr/>
            </a:pPr>
            <a:r>
              <a:rPr lang="en-US" sz="4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</a:t>
            </a:r>
            <a:r>
              <a:rPr lang="en-US" sz="40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lunes</a:t>
            </a:r>
            <a:r>
              <a:rPr lang="en-US" sz="4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= On Mondays</a:t>
            </a:r>
            <a:endParaRPr lang="en-US" sz="4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963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7536" y="-85344"/>
            <a:ext cx="9336024" cy="1228340"/>
          </a:xfrm>
          <a:solidFill>
            <a:srgbClr val="0E2547"/>
          </a:solidFill>
          <a:ln w="2222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Time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Words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0" y="1142996"/>
            <a:ext cx="9144000" cy="5715004"/>
          </a:xfrm>
        </p:spPr>
        <p:txBody>
          <a:bodyPr>
            <a:noAutofit/>
          </a:bodyPr>
          <a:lstStyle/>
          <a:p>
            <a:pPr marL="571500" indent="-571500" algn="l">
              <a:buFont typeface="Wingdings" charset="2"/>
              <a:buChar char=""/>
              <a:defRPr/>
            </a:pPr>
            <a:r>
              <a:rPr lang="en-US" sz="4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 </a:t>
            </a:r>
            <a:r>
              <a:rPr lang="en-US" sz="4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fecha</a:t>
            </a:r>
            <a:r>
              <a:rPr lang="en-US" sz="4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The date</a:t>
            </a:r>
          </a:p>
          <a:p>
            <a:pPr marL="571500" indent="-571500" algn="l">
              <a:buFont typeface="Wingdings" charset="2"/>
              <a:buChar char=""/>
              <a:defRPr/>
            </a:pPr>
            <a:r>
              <a:rPr lang="en-US" sz="4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Hoy: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Today</a:t>
            </a:r>
          </a:p>
          <a:p>
            <a:pPr marL="571500" indent="-571500" algn="l">
              <a:buFont typeface="Wingdings" charset="2"/>
              <a:buChar char=""/>
              <a:defRPr/>
            </a:pPr>
            <a:r>
              <a:rPr lang="en-US" sz="4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</a:t>
            </a:r>
            <a:r>
              <a:rPr lang="en-US" altLang="ja-JP" sz="4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ñana</a:t>
            </a:r>
            <a:r>
              <a:rPr lang="en-US" altLang="ja-JP" sz="4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Tomorrow</a:t>
            </a:r>
          </a:p>
          <a:p>
            <a:pPr marL="571500" indent="-571500" algn="l">
              <a:buFont typeface="Wingdings" charset="2"/>
              <a:buChar char=""/>
              <a:defRPr/>
            </a:pPr>
            <a:r>
              <a:rPr lang="en-US" altLang="ja-JP" sz="4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Ayer: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Yesterday</a:t>
            </a:r>
          </a:p>
          <a:p>
            <a:pPr marL="571500" indent="-571500" algn="l">
              <a:buFont typeface="Wingdings" charset="2"/>
              <a:buChar char=""/>
              <a:defRPr/>
            </a:pPr>
            <a:r>
              <a:rPr lang="en-US" sz="4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</a:t>
            </a:r>
            <a:r>
              <a:rPr lang="en-US" sz="4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día</a:t>
            </a:r>
            <a:r>
              <a:rPr lang="en-US" sz="4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day</a:t>
            </a:r>
          </a:p>
          <a:p>
            <a:pPr marL="571500" indent="-571500" algn="l">
              <a:buFont typeface="Wingdings" charset="2"/>
              <a:buChar char=""/>
              <a:defRPr/>
            </a:pPr>
            <a:r>
              <a:rPr lang="en-US" altLang="ja-JP" sz="4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fin de </a:t>
            </a:r>
            <a:r>
              <a:rPr lang="en-US" altLang="ja-JP" sz="4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semana</a:t>
            </a:r>
            <a:r>
              <a:rPr lang="en-US" altLang="ja-JP" sz="4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The weekend</a:t>
            </a:r>
          </a:p>
          <a:p>
            <a:pPr marL="571500" indent="-571500" algn="l">
              <a:buFont typeface="Wingdings" charset="2"/>
              <a:buChar char=""/>
              <a:defRPr/>
            </a:pPr>
            <a:r>
              <a:rPr lang="en-US" altLang="ja-JP" sz="4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</a:t>
            </a:r>
            <a:r>
              <a:rPr lang="en-US" altLang="ja-JP" sz="4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días</a:t>
            </a:r>
            <a:r>
              <a:rPr lang="en-US" altLang="ja-JP" sz="4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la </a:t>
            </a:r>
            <a:r>
              <a:rPr lang="en-US" altLang="ja-JP" sz="4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semana</a:t>
            </a:r>
            <a:r>
              <a:rPr lang="en-US" altLang="ja-JP" sz="4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weekdays</a:t>
            </a:r>
          </a:p>
        </p:txBody>
      </p:sp>
    </p:spTree>
    <p:extLst>
      <p:ext uri="{BB962C8B-B14F-4D97-AF65-F5344CB8AC3E}">
        <p14:creationId xmlns:p14="http://schemas.microsoft.com/office/powerpoint/2010/main" val="27781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7537" y="-85342"/>
            <a:ext cx="9336024" cy="1228342"/>
          </a:xfrm>
          <a:solidFill>
            <a:srgbClr val="0E2547"/>
          </a:solidFill>
          <a:ln w="2222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meses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0" y="1219201"/>
            <a:ext cx="4169664" cy="5566826"/>
          </a:xfrm>
        </p:spPr>
        <p:txBody>
          <a:bodyPr>
            <a:noAutofit/>
          </a:bodyPr>
          <a:lstStyle/>
          <a:p>
            <a:pPr marL="233363" indent="-233363" algn="l">
              <a:spcBef>
                <a:spcPct val="50000"/>
              </a:spcBef>
              <a:buFont typeface="Arial"/>
              <a:buChar char="•"/>
              <a:defRPr/>
            </a:pP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enero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January</a:t>
            </a:r>
          </a:p>
          <a:p>
            <a:pPr marL="233363" indent="-233363" algn="l">
              <a:spcBef>
                <a:spcPct val="50000"/>
              </a:spcBef>
              <a:buFont typeface="Arial"/>
              <a:buChar char="•"/>
              <a:defRPr/>
            </a:pP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febrero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February</a:t>
            </a:r>
          </a:p>
          <a:p>
            <a:pPr marL="233363" indent="-233363" algn="l">
              <a:spcBef>
                <a:spcPct val="50000"/>
              </a:spcBef>
              <a:buFont typeface="Arial"/>
              <a:buChar char="•"/>
              <a:defRPr/>
            </a:pP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marzo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March</a:t>
            </a:r>
          </a:p>
          <a:p>
            <a:pPr marL="233363" indent="-233363" algn="l">
              <a:spcBef>
                <a:spcPct val="50000"/>
              </a:spcBef>
              <a:buFont typeface="Arial"/>
              <a:buChar char="•"/>
              <a:defRPr/>
            </a:pP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abril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April</a:t>
            </a:r>
          </a:p>
          <a:p>
            <a:pPr marL="233363" indent="-233363" algn="l">
              <a:spcBef>
                <a:spcPct val="50000"/>
              </a:spcBef>
              <a:buFont typeface="Arial"/>
              <a:buChar char="•"/>
              <a:defRPr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mayo: May</a:t>
            </a:r>
          </a:p>
          <a:p>
            <a:pPr marL="233363" indent="-233363" algn="l">
              <a:spcBef>
                <a:spcPct val="50000"/>
              </a:spcBef>
              <a:buFont typeface="Arial"/>
              <a:buChar char="•"/>
              <a:defRPr/>
            </a:pP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junio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June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DB63753-5A27-F24A-A026-0B6717D972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84325" y="1291166"/>
            <a:ext cx="5059672" cy="5566830"/>
          </a:xfrm>
        </p:spPr>
        <p:txBody>
          <a:bodyPr>
            <a:normAutofit/>
          </a:bodyPr>
          <a:lstStyle/>
          <a:p>
            <a:pPr marL="233363" indent="-233363">
              <a:spcBef>
                <a:spcPct val="50000"/>
              </a:spcBef>
              <a:defRPr/>
            </a:pP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julio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July</a:t>
            </a:r>
          </a:p>
          <a:p>
            <a:pPr marL="233363" indent="-233363">
              <a:spcBef>
                <a:spcPct val="50000"/>
              </a:spcBef>
              <a:defRPr/>
            </a:pP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agosto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August</a:t>
            </a:r>
          </a:p>
          <a:p>
            <a:pPr marL="233363" indent="-233363">
              <a:spcBef>
                <a:spcPct val="50000"/>
              </a:spcBef>
              <a:defRPr/>
            </a:pP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septiembre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September</a:t>
            </a:r>
          </a:p>
          <a:p>
            <a:pPr marL="233363" indent="-233363">
              <a:spcBef>
                <a:spcPct val="50000"/>
              </a:spcBef>
              <a:defRPr/>
            </a:pP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octubre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October</a:t>
            </a:r>
          </a:p>
          <a:p>
            <a:pPr marL="233363" indent="-233363">
              <a:spcBef>
                <a:spcPct val="50000"/>
              </a:spcBef>
              <a:defRPr/>
            </a:pP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noviembre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November</a:t>
            </a:r>
          </a:p>
          <a:p>
            <a:pPr marL="233363" indent="-233363">
              <a:spcBef>
                <a:spcPct val="50000"/>
              </a:spcBef>
              <a:defRPr/>
            </a:pP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diciembre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December </a:t>
            </a:r>
          </a:p>
        </p:txBody>
      </p:sp>
      <p:cxnSp>
        <p:nvCxnSpPr>
          <p:cNvPr id="6" name="Straight Connector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937000" y="1291166"/>
            <a:ext cx="0" cy="5355167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495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7536" y="-85341"/>
            <a:ext cx="9336024" cy="1225296"/>
          </a:xfrm>
          <a:solidFill>
            <a:srgbClr val="0E2547"/>
          </a:solidFill>
          <a:ln w="2222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Asking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&amp;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Telling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33500"/>
            <a:ext cx="9144000" cy="5334000"/>
          </a:xfrm>
        </p:spPr>
        <p:txBody>
          <a:bodyPr>
            <a:noAutofit/>
          </a:bodyPr>
          <a:lstStyle/>
          <a:p>
            <a:pPr algn="l">
              <a:spcBef>
                <a:spcPct val="50000"/>
              </a:spcBef>
              <a:spcAft>
                <a:spcPts val="6600"/>
              </a:spcAft>
              <a:defRPr/>
            </a:pPr>
            <a:r>
              <a:rPr lang="en-US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¿</a:t>
            </a:r>
            <a:r>
              <a:rPr lang="en-US" sz="4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Cu</a:t>
            </a:r>
            <a:r>
              <a:rPr lang="en-US" altLang="ja-JP" sz="4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ál</a:t>
            </a:r>
            <a:r>
              <a:rPr lang="en-US" altLang="ja-JP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4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  <a:r>
              <a:rPr lang="en-US" altLang="ja-JP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la </a:t>
            </a:r>
            <a:r>
              <a:rPr lang="en-US" altLang="ja-JP" sz="4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fecha</a:t>
            </a:r>
            <a:r>
              <a:rPr lang="en-US" altLang="ja-JP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hoy?   </a:t>
            </a:r>
          </a:p>
          <a:p>
            <a:pPr algn="l">
              <a:spcBef>
                <a:spcPct val="50000"/>
              </a:spcBef>
              <a:spcAft>
                <a:spcPts val="6600"/>
              </a:spcAft>
              <a:defRPr/>
            </a:pPr>
            <a:r>
              <a:rPr lang="en-US" altLang="ja-JP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Hoy </a:t>
            </a:r>
            <a:r>
              <a:rPr lang="en-US" altLang="ja-JP" sz="4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  <a:r>
              <a:rPr lang="en-US" altLang="ja-JP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el _______ de __________.</a:t>
            </a:r>
          </a:p>
          <a:p>
            <a:pPr algn="l">
              <a:spcBef>
                <a:spcPct val="50000"/>
              </a:spcBef>
              <a:spcAft>
                <a:spcPts val="6600"/>
              </a:spcAft>
              <a:defRPr/>
            </a:pPr>
            <a:r>
              <a:rPr lang="en-US" altLang="ja-JP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Hoy </a:t>
            </a:r>
            <a:r>
              <a:rPr lang="en-US" altLang="ja-JP" sz="4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  <a:r>
              <a:rPr lang="en-US" altLang="ja-JP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el </a:t>
            </a:r>
            <a:r>
              <a:rPr lang="en-US" altLang="ja-JP" sz="4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cinco</a:t>
            </a:r>
            <a:r>
              <a:rPr lang="en-US" altLang="ja-JP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altLang="ja-JP" sz="4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septiembre</a:t>
            </a:r>
            <a:r>
              <a:rPr lang="en-US" altLang="ja-JP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  </a:t>
            </a:r>
            <a:endParaRPr lang="en-US" sz="4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19872" y="3725338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(day)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58381" y="3725338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(month)</a:t>
            </a:r>
          </a:p>
        </p:txBody>
      </p:sp>
    </p:spTree>
    <p:extLst>
      <p:ext uri="{BB962C8B-B14F-4D97-AF65-F5344CB8AC3E}">
        <p14:creationId xmlns:p14="http://schemas.microsoft.com/office/powerpoint/2010/main" val="329198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9728" y="-85341"/>
            <a:ext cx="9336024" cy="1225296"/>
          </a:xfrm>
          <a:solidFill>
            <a:srgbClr val="0E2547"/>
          </a:solidFill>
          <a:ln w="2222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números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16" y="1143000"/>
            <a:ext cx="3153833" cy="5715000"/>
          </a:xfrm>
        </p:spPr>
        <p:txBody>
          <a:bodyPr>
            <a:noAutofit/>
          </a:bodyPr>
          <a:lstStyle/>
          <a:p>
            <a:pPr algn="l">
              <a:spcBef>
                <a:spcPts val="1400"/>
              </a:spcBef>
              <a:defRPr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0 Cero</a:t>
            </a:r>
          </a:p>
          <a:p>
            <a:pPr algn="l">
              <a:spcBef>
                <a:spcPts val="1400"/>
              </a:spcBef>
              <a:defRPr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 Uno</a:t>
            </a:r>
          </a:p>
          <a:p>
            <a:pPr algn="l">
              <a:spcBef>
                <a:spcPts val="1400"/>
              </a:spcBef>
              <a:defRPr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 Dos</a:t>
            </a:r>
          </a:p>
          <a:p>
            <a:pPr algn="l">
              <a:spcBef>
                <a:spcPts val="1400"/>
              </a:spcBef>
              <a:defRPr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Tres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>
              <a:spcBef>
                <a:spcPts val="1400"/>
              </a:spcBef>
              <a:defRPr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Cuatro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>
              <a:spcBef>
                <a:spcPts val="1400"/>
              </a:spcBef>
              <a:defRPr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Cinco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>
              <a:spcBef>
                <a:spcPts val="1400"/>
              </a:spcBef>
              <a:defRPr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Seis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>
              <a:spcBef>
                <a:spcPts val="1400"/>
              </a:spcBef>
              <a:defRPr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7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Siete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5190066" y="1143000"/>
            <a:ext cx="3153833" cy="571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1400"/>
              </a:spcBef>
              <a:defRPr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8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Ocho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>
              <a:spcBef>
                <a:spcPts val="1400"/>
              </a:spcBef>
              <a:defRPr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9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Nueve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>
              <a:spcBef>
                <a:spcPts val="1400"/>
              </a:spcBef>
              <a:defRPr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10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Diez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>
              <a:spcBef>
                <a:spcPts val="1400"/>
              </a:spcBef>
              <a:defRPr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11 Once</a:t>
            </a:r>
          </a:p>
          <a:p>
            <a:pPr algn="l">
              <a:spcBef>
                <a:spcPts val="1400"/>
              </a:spcBef>
              <a:defRPr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12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Doce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>
              <a:spcBef>
                <a:spcPts val="1400"/>
              </a:spcBef>
              <a:defRPr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13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Trece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>
              <a:spcBef>
                <a:spcPts val="1400"/>
              </a:spcBef>
              <a:defRPr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14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Catorce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>
              <a:spcBef>
                <a:spcPts val="1400"/>
              </a:spcBef>
              <a:defRPr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15 Quince </a:t>
            </a:r>
          </a:p>
        </p:txBody>
      </p:sp>
    </p:spTree>
    <p:extLst>
      <p:ext uri="{BB962C8B-B14F-4D97-AF65-F5344CB8AC3E}">
        <p14:creationId xmlns:p14="http://schemas.microsoft.com/office/powerpoint/2010/main" val="905501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9728" y="-85341"/>
            <a:ext cx="9336024" cy="1225296"/>
          </a:xfrm>
          <a:solidFill>
            <a:srgbClr val="0E2547"/>
          </a:solidFill>
          <a:ln w="2222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números (cont.)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800" y="1143000"/>
            <a:ext cx="3917949" cy="5715000"/>
          </a:xfrm>
        </p:spPr>
        <p:txBody>
          <a:bodyPr>
            <a:noAutofit/>
          </a:bodyPr>
          <a:lstStyle/>
          <a:p>
            <a:pPr algn="l">
              <a:spcBef>
                <a:spcPts val="1100"/>
              </a:spcBef>
              <a:defRPr/>
            </a:pPr>
            <a:r>
              <a:rPr lang="en-US" alt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16 </a:t>
            </a:r>
            <a:r>
              <a:rPr lang="en-US" alt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Diecis</a:t>
            </a:r>
            <a:r>
              <a:rPr lang="en-US" altLang="ja-JP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éis</a:t>
            </a:r>
            <a:endParaRPr lang="en-US" altLang="ja-JP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>
              <a:spcBef>
                <a:spcPts val="1100"/>
              </a:spcBef>
              <a:defRPr/>
            </a:pPr>
            <a:r>
              <a:rPr lang="en-US" altLang="ja-JP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17 </a:t>
            </a:r>
            <a:r>
              <a:rPr lang="en-US" altLang="ja-JP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Diecisiete</a:t>
            </a:r>
            <a:endParaRPr lang="en-US" altLang="ja-JP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>
              <a:spcBef>
                <a:spcPts val="1100"/>
              </a:spcBef>
              <a:defRPr/>
            </a:pPr>
            <a:r>
              <a:rPr lang="en-US" altLang="ja-JP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18 </a:t>
            </a:r>
            <a:r>
              <a:rPr lang="en-US" altLang="ja-JP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Dieciocho</a:t>
            </a:r>
            <a:endParaRPr lang="en-US" altLang="ja-JP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>
              <a:spcBef>
                <a:spcPts val="1100"/>
              </a:spcBef>
              <a:defRPr/>
            </a:pPr>
            <a:r>
              <a:rPr lang="en-US" altLang="ja-JP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19 </a:t>
            </a:r>
            <a:r>
              <a:rPr lang="en-US" altLang="ja-JP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Diecinueve</a:t>
            </a:r>
            <a:endParaRPr lang="en-US" altLang="ja-JP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>
              <a:spcBef>
                <a:spcPts val="1100"/>
              </a:spcBef>
              <a:defRPr/>
            </a:pPr>
            <a:r>
              <a:rPr lang="en-US" altLang="ja-JP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20 </a:t>
            </a:r>
            <a:r>
              <a:rPr lang="en-US" altLang="ja-JP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Veinte</a:t>
            </a:r>
            <a:endParaRPr lang="en-US" altLang="ja-JP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>
              <a:spcBef>
                <a:spcPts val="1100"/>
              </a:spcBef>
              <a:defRPr/>
            </a:pPr>
            <a:r>
              <a:rPr lang="en-US" altLang="ja-JP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21 </a:t>
            </a:r>
            <a:r>
              <a:rPr lang="en-US" altLang="ja-JP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Veintiuno</a:t>
            </a:r>
            <a:endParaRPr lang="en-US" altLang="ja-JP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>
              <a:spcBef>
                <a:spcPts val="1100"/>
              </a:spcBef>
              <a:defRPr/>
            </a:pPr>
            <a:r>
              <a:rPr lang="en-US" altLang="ja-JP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22 </a:t>
            </a:r>
            <a:r>
              <a:rPr lang="en-US" altLang="ja-JP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Veintidós</a:t>
            </a:r>
            <a:endParaRPr lang="en-US" altLang="ja-JP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>
              <a:spcBef>
                <a:spcPts val="1100"/>
              </a:spcBef>
              <a:defRPr/>
            </a:pPr>
            <a:r>
              <a:rPr lang="en-US" alt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23 </a:t>
            </a:r>
            <a:r>
              <a:rPr lang="en-US" alt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Veintitr</a:t>
            </a:r>
            <a:r>
              <a:rPr lang="en-US" altLang="ja-JP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é</a:t>
            </a:r>
            <a:r>
              <a:rPr lang="en-US" alt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</a:t>
            </a:r>
            <a:endParaRPr lang="en-US" alt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978400" y="1143000"/>
            <a:ext cx="3784600" cy="571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1100"/>
              </a:spcBef>
              <a:defRPr/>
            </a:pPr>
            <a:r>
              <a:rPr lang="en-US" alt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24 </a:t>
            </a:r>
            <a:r>
              <a:rPr lang="en-US" alt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Veinticuatro</a:t>
            </a:r>
            <a:endParaRPr lang="en-US" alt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>
              <a:spcBef>
                <a:spcPts val="1100"/>
              </a:spcBef>
              <a:defRPr/>
            </a:pPr>
            <a:r>
              <a:rPr lang="en-US" alt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25 </a:t>
            </a:r>
            <a:r>
              <a:rPr lang="en-US" alt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Veinticinco</a:t>
            </a:r>
            <a:endParaRPr lang="en-US" alt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>
              <a:spcBef>
                <a:spcPts val="1100"/>
              </a:spcBef>
              <a:defRPr/>
            </a:pPr>
            <a:r>
              <a:rPr lang="en-US" alt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26 </a:t>
            </a:r>
            <a:r>
              <a:rPr lang="en-US" alt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Veintis</a:t>
            </a:r>
            <a:r>
              <a:rPr lang="en-US" altLang="ja-JP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é</a:t>
            </a:r>
            <a:r>
              <a:rPr lang="en-US" alt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is</a:t>
            </a:r>
            <a:r>
              <a:rPr lang="en-US" alt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pPr algn="l">
              <a:spcBef>
                <a:spcPts val="1100"/>
              </a:spcBef>
              <a:defRPr/>
            </a:pPr>
            <a:r>
              <a:rPr lang="en-US" alt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27 </a:t>
            </a:r>
            <a:r>
              <a:rPr lang="en-US" alt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Veintisiete</a:t>
            </a:r>
            <a:endParaRPr lang="en-US" alt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>
              <a:spcBef>
                <a:spcPts val="1100"/>
              </a:spcBef>
              <a:defRPr/>
            </a:pPr>
            <a:r>
              <a:rPr lang="en-US" alt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28 </a:t>
            </a:r>
            <a:r>
              <a:rPr lang="en-US" alt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Veintiocho</a:t>
            </a:r>
            <a:endParaRPr lang="en-US" alt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>
              <a:spcBef>
                <a:spcPts val="1100"/>
              </a:spcBef>
              <a:defRPr/>
            </a:pPr>
            <a:r>
              <a:rPr lang="en-US" alt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29 </a:t>
            </a:r>
            <a:r>
              <a:rPr lang="en-US" alt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Veintinueve</a:t>
            </a:r>
            <a:endParaRPr lang="en-US" alt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>
              <a:spcBef>
                <a:spcPts val="1100"/>
              </a:spcBef>
              <a:defRPr/>
            </a:pPr>
            <a:r>
              <a:rPr lang="en-US" alt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30 Treinta</a:t>
            </a:r>
          </a:p>
          <a:p>
            <a:pPr algn="l">
              <a:spcBef>
                <a:spcPts val="1100"/>
              </a:spcBef>
              <a:defRPr/>
            </a:pPr>
            <a:r>
              <a:rPr lang="en-US" alt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31 Treinta y </a:t>
            </a:r>
            <a:r>
              <a:rPr lang="en-US" alt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uno</a:t>
            </a:r>
            <a:endParaRPr lang="en-US" alt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0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34112" y="-85346"/>
            <a:ext cx="9336024" cy="1225296"/>
          </a:xfrm>
          <a:solidFill>
            <a:srgbClr val="0E2547"/>
          </a:solidFill>
          <a:ln w="2222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More Dates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8636000" cy="5715000"/>
          </a:xfrm>
        </p:spPr>
        <p:txBody>
          <a:bodyPr>
            <a:noAutofit/>
          </a:bodyPr>
          <a:lstStyle/>
          <a:p>
            <a:pPr algn="l">
              <a:spcBef>
                <a:spcPct val="50000"/>
              </a:spcBef>
              <a:buFontTx/>
              <a:buChar char="•"/>
              <a:defRPr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When it is the 1st of the month, use      the word </a:t>
            </a:r>
            <a:r>
              <a:rPr lang="ja-JP" alt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“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primero</a:t>
            </a:r>
            <a:r>
              <a:rPr lang="ja-JP" alt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”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algn="l">
              <a:spcBef>
                <a:spcPct val="50000"/>
              </a:spcBef>
              <a:buFontTx/>
              <a:buChar char="•"/>
              <a:defRPr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 any other day, just use the number.</a:t>
            </a:r>
          </a:p>
          <a:p>
            <a:pPr lvl="1" algn="l">
              <a:spcBef>
                <a:spcPct val="50000"/>
              </a:spcBef>
              <a:buFontTx/>
              <a:buChar char="•"/>
              <a:defRPr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Hoy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el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primero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diciembre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lvl="1" algn="l">
              <a:spcBef>
                <a:spcPct val="50000"/>
              </a:spcBef>
              <a:buFontTx/>
              <a:buChar char="•"/>
              <a:defRPr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Hoy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el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cinco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diciembre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lvl="1" algn="l">
              <a:spcBef>
                <a:spcPct val="50000"/>
              </a:spcBef>
              <a:buFontTx/>
              <a:buChar char="•"/>
              <a:defRPr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Hoy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el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treinta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diciembre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890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3035</TotalTime>
  <Words>443</Words>
  <Application>Microsoft Macintosh PowerPoint</Application>
  <PresentationFormat>On-screen Show (4:3)</PresentationFormat>
  <Paragraphs>103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Franklin Gothic Medium</vt:lpstr>
      <vt:lpstr>Wingdings</vt:lpstr>
      <vt:lpstr>Office Theme</vt:lpstr>
      <vt:lpstr>Unidad Preliminar</vt:lpstr>
      <vt:lpstr>Los días de la semana</vt:lpstr>
      <vt:lpstr>Asking &amp; Telling the Day</vt:lpstr>
      <vt:lpstr>Time Words</vt:lpstr>
      <vt:lpstr>Los meses</vt:lpstr>
      <vt:lpstr>Asking &amp; Telling the Date</vt:lpstr>
      <vt:lpstr>Los números</vt:lpstr>
      <vt:lpstr>Los números (cont.)</vt:lpstr>
      <vt:lpstr>More Dates</vt:lpstr>
      <vt:lpstr>Cumpleaños</vt:lpstr>
      <vt:lpstr>El número de teléfono</vt:lpstr>
      <vt:lpstr>El número de teléfono (cont.)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56</cp:revision>
  <cp:lastPrinted>2019-08-14T23:17:13Z</cp:lastPrinted>
  <dcterms:created xsi:type="dcterms:W3CDTF">2018-07-09T18:49:29Z</dcterms:created>
  <dcterms:modified xsi:type="dcterms:W3CDTF">2019-08-14T23:22:37Z</dcterms:modified>
</cp:coreProperties>
</file>