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84" r:id="rId3"/>
    <p:sldId id="286" r:id="rId4"/>
    <p:sldId id="288" r:id="rId5"/>
    <p:sldId id="287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687A8"/>
    <a:srgbClr val="503C69"/>
    <a:srgbClr val="5E477B"/>
    <a:srgbClr val="BDFEB7"/>
    <a:srgbClr val="344834"/>
    <a:srgbClr val="547553"/>
    <a:srgbClr val="70A06F"/>
    <a:srgbClr val="B1FEAD"/>
    <a:srgbClr val="1A2B1B"/>
    <a:srgbClr val="487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8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D0AF9-20B8-9741-9D59-46E4C1E4FD79}" type="datetime1">
              <a:rPr lang="en-US" smtClean="0"/>
              <a:t>10/28/22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2 - Question Words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6D656-01A2-9A45-9928-1D27B7590781}" type="datetime1">
              <a:rPr lang="en-US" smtClean="0"/>
              <a:t>10/28/22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2 - Question Words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2 - Question Words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309A-A926-5F4D-BE1F-AD1D5D6C7FE6}" type="datetime1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1E42-5FAE-3245-B1CE-198D09FECBA0}" type="datetime1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ACA4-1534-A547-9B72-46B85F0028B1}" type="datetime1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DD2A-6B1E-654F-A9F6-39F302F54B34}" type="datetime1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B7E9-DD8E-274E-B331-94ADF8C2D6BE}" type="datetime1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995-61B3-9D45-A9BC-B94D68081334}" type="datetime1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2C08-94A2-6341-A213-06D04D1B78AA}" type="datetime1">
              <a:rPr lang="en-US" smtClean="0"/>
              <a:t>10/28/22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920-5698-E04C-BB55-6B6BDEFC7B48}" type="datetime1">
              <a:rPr lang="en-US" smtClean="0"/>
              <a:t>10/28/22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0138-2E2D-4940-9142-7D58444E44FF}" type="datetime1">
              <a:rPr lang="en-US" smtClean="0"/>
              <a:t>10/28/22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FB84-3B3E-194F-90E7-4EBB3CB85D0A}" type="datetime1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67E9-2FEB-DD48-885A-B7A892AD954F}" type="datetime1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33000">
              <a:srgbClr val="9687A8"/>
            </a:gs>
            <a:gs pos="100000">
              <a:srgbClr val="503C69"/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69D94-8EC7-0B43-A428-F58A5EFCA222}" type="datetime1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s-ES_tradnl" sz="5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Interrogativos</a:t>
            </a:r>
            <a:endParaRPr lang="es-ES_tradnl" sz="5000" i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4000" i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Question</a:t>
            </a:r>
            <a:r>
              <a:rPr lang="es-ES_tradnl" sz="40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i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Words</a:t>
            </a:r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2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marL="287338" indent="-287338" algn="l">
              <a:lnSpc>
                <a:spcPct val="90000"/>
              </a:lnSpc>
              <a:buFont typeface="Arial"/>
              <a:buChar char="•"/>
            </a:pP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For the numbers 21, 31, 41 and so on:</a:t>
            </a:r>
          </a:p>
          <a:p>
            <a:pPr marL="744538" lvl="1" indent="-287338" algn="l">
              <a:lnSpc>
                <a:spcPct val="90000"/>
              </a:lnSpc>
              <a:buFont typeface="Arial"/>
              <a:buChar char="•"/>
            </a:pP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Use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veintiún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treinta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y un,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cuarenta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y un, etc. before a </a:t>
            </a:r>
            <a:r>
              <a:rPr lang="en-US" sz="3800" dirty="0">
                <a:ln>
                  <a:solidFill>
                    <a:srgbClr val="3366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masculine noun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744538" lvl="1" indent="-287338" algn="l">
              <a:lnSpc>
                <a:spcPct val="90000"/>
              </a:lnSpc>
              <a:spcAft>
                <a:spcPts val="3000"/>
              </a:spcAft>
              <a:buFont typeface="Arial"/>
              <a:buChar char="•"/>
            </a:pP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Use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veintiuna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treinta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y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una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cuarenta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y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una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, etc. before a </a:t>
            </a:r>
            <a:r>
              <a:rPr lang="en-US" sz="3800" dirty="0">
                <a:ln>
                  <a:solidFill>
                    <a:srgbClr val="FC00D1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feminine noun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287338" indent="-287338" algn="l">
              <a:lnSpc>
                <a:spcPct val="90000"/>
              </a:lnSpc>
              <a:buFont typeface="Arial"/>
              <a:buChar char="•"/>
            </a:pP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¿</a:t>
            </a:r>
            <a:r>
              <a:rPr lang="en-US" sz="3800" dirty="0" err="1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Cuántos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estudiantes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hay en la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clase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?</a:t>
            </a:r>
          </a:p>
          <a:p>
            <a:pPr marL="744538" lvl="1" indent="-287338" algn="l">
              <a:lnSpc>
                <a:spcPct val="90000"/>
              </a:lnSpc>
              <a:buFont typeface="Arial"/>
              <a:buChar char="•"/>
            </a:pP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Hay </a:t>
            </a:r>
            <a:r>
              <a:rPr lang="en-US" sz="3800" dirty="0" err="1">
                <a:ln>
                  <a:solidFill>
                    <a:srgbClr val="3366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veintiún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estudiantes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744538" lvl="1" indent="-287338" algn="l">
              <a:lnSpc>
                <a:spcPct val="90000"/>
              </a:lnSpc>
              <a:buFont typeface="Arial"/>
              <a:buChar char="•"/>
            </a:pP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Hay </a:t>
            </a:r>
            <a:r>
              <a:rPr lang="en-US" sz="3800" dirty="0" err="1">
                <a:ln>
                  <a:solidFill>
                    <a:srgbClr val="FC00D1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veintiuna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person</a:t>
            </a:r>
            <a:r>
              <a:rPr lang="en-US" sz="3800" dirty="0">
                <a:ln>
                  <a:solidFill>
                    <a:srgbClr val="FC00D1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as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en mi </a:t>
            </a:r>
            <a:r>
              <a:rPr lang="en-US" sz="3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clase</a:t>
            </a:r>
            <a:r>
              <a:rPr lang="en-US" sz="3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Numbers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468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/>
          <a:lstStyle/>
          <a:p>
            <a:pPr marL="347663" indent="-347663" algn="l">
              <a:lnSpc>
                <a:spcPct val="90000"/>
              </a:lnSpc>
              <a:buFont typeface="Arial"/>
              <a:buChar char="•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Questions start with </a:t>
            </a:r>
            <a:r>
              <a:rPr lang="en-US" sz="4000" b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and end with </a:t>
            </a:r>
            <a:r>
              <a:rPr lang="en-US" sz="4000" b="1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347663" indent="-347663" algn="l">
              <a:lnSpc>
                <a:spcPct val="90000"/>
              </a:lnSpc>
              <a:buFont typeface="Arial"/>
              <a:buChar char="•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Question words indicate a question.</a:t>
            </a:r>
          </a:p>
          <a:p>
            <a:pPr marL="347663" indent="-347663" algn="l">
              <a:lnSpc>
                <a:spcPct val="90000"/>
              </a:lnSpc>
              <a:buFont typeface="Arial"/>
              <a:buChar char="•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verb and noun are inverted like English.</a:t>
            </a:r>
          </a:p>
          <a:p>
            <a:pPr marL="1719263" lvl="6" indent="-347663" algn="l">
              <a:lnSpc>
                <a:spcPct val="90000"/>
              </a:lnSpc>
              <a:buFont typeface="Arial"/>
              <a:buChar char="•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¿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Eres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4000" dirty="0" err="1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</a:t>
            </a:r>
            <a:r>
              <a:rPr lang="en-US" altLang="ja-JP" sz="4000" dirty="0" err="1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ú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altLang="ja-JP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perezoso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?</a:t>
            </a:r>
          </a:p>
          <a:p>
            <a:pPr marL="1719263" lvl="6" indent="-347663" algn="l">
              <a:lnSpc>
                <a:spcPct val="90000"/>
              </a:lnSpc>
              <a:buFont typeface="Arial"/>
              <a:buChar char="•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Are </a:t>
            </a:r>
            <a:r>
              <a:rPr lang="en-US" sz="4000" dirty="0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you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lazy?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Preguntas</a:t>
            </a:r>
          </a:p>
        </p:txBody>
      </p:sp>
    </p:spTree>
    <p:extLst>
      <p:ext uri="{BB962C8B-B14F-4D97-AF65-F5344CB8AC3E}">
        <p14:creationId xmlns:p14="http://schemas.microsoft.com/office/powerpoint/2010/main" val="128489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4527189" cy="5715000"/>
          </a:xfrm>
        </p:spPr>
        <p:txBody>
          <a:bodyPr>
            <a:normAutofit/>
          </a:bodyPr>
          <a:lstStyle/>
          <a:p>
            <a:pPr marL="347663" indent="-347663" algn="l">
              <a:lnSpc>
                <a:spcPct val="130000"/>
              </a:lnSpc>
              <a:buFont typeface="Arial"/>
              <a:buChar char="•"/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Qué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347663" indent="-347663" algn="l">
              <a:lnSpc>
                <a:spcPct val="130000"/>
              </a:lnSpc>
              <a:buFont typeface="Arial"/>
              <a:buChar char="•"/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Quién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347663" indent="-347663" algn="l">
              <a:lnSpc>
                <a:spcPct val="130000"/>
              </a:lnSpc>
              <a:buFont typeface="Arial"/>
              <a:buChar char="•"/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Quiénes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347663" indent="-347663" algn="l">
              <a:lnSpc>
                <a:spcPct val="130000"/>
              </a:lnSpc>
              <a:buFont typeface="Arial"/>
              <a:buChar char="•"/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Cuándo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Preguntas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962400" y="1143000"/>
            <a:ext cx="4527189" cy="531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What?</a:t>
            </a:r>
          </a:p>
          <a:p>
            <a:pPr algn="l">
              <a:lnSpc>
                <a:spcPct val="130000"/>
              </a:lnSpc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Who?</a:t>
            </a:r>
          </a:p>
          <a:p>
            <a:pPr algn="l">
              <a:lnSpc>
                <a:spcPct val="130000"/>
              </a:lnSpc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Who? (plural)</a:t>
            </a:r>
          </a:p>
          <a:p>
            <a:pPr algn="l">
              <a:lnSpc>
                <a:spcPct val="130000"/>
              </a:lnSpc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When?</a:t>
            </a:r>
          </a:p>
        </p:txBody>
      </p:sp>
    </p:spTree>
    <p:extLst>
      <p:ext uri="{BB962C8B-B14F-4D97-AF65-F5344CB8AC3E}">
        <p14:creationId xmlns:p14="http://schemas.microsoft.com/office/powerpoint/2010/main" val="250555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4199429" cy="5715000"/>
          </a:xfrm>
        </p:spPr>
        <p:txBody>
          <a:bodyPr>
            <a:normAutofit/>
          </a:bodyPr>
          <a:lstStyle/>
          <a:p>
            <a:pPr marL="347663" indent="-347663" algn="l">
              <a:lnSpc>
                <a:spcPct val="130000"/>
              </a:lnSpc>
              <a:buFont typeface="Arial"/>
              <a:buChar char="•"/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Cómo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347663" indent="-347663" algn="l">
              <a:lnSpc>
                <a:spcPct val="130000"/>
              </a:lnSpc>
              <a:buFont typeface="Arial"/>
              <a:buChar char="•"/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Por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qué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347663" indent="-347663" algn="l">
              <a:lnSpc>
                <a:spcPct val="130000"/>
              </a:lnSpc>
              <a:buFont typeface="Arial"/>
              <a:buChar char="•"/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Cuál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347663" indent="-347663" algn="l">
              <a:lnSpc>
                <a:spcPct val="130000"/>
              </a:lnSpc>
              <a:buFont typeface="Arial"/>
              <a:buChar char="•"/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Cuáles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endParaRPr lang="en-US" sz="55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Preguntas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798733" y="1143000"/>
            <a:ext cx="5009825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How?</a:t>
            </a:r>
          </a:p>
          <a:p>
            <a:pPr algn="l">
              <a:lnSpc>
                <a:spcPct val="130000"/>
              </a:lnSpc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Why?</a:t>
            </a:r>
          </a:p>
          <a:p>
            <a:pPr algn="l">
              <a:lnSpc>
                <a:spcPct val="130000"/>
              </a:lnSpc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Which?</a:t>
            </a:r>
          </a:p>
          <a:p>
            <a:pPr algn="l">
              <a:lnSpc>
                <a:spcPct val="130000"/>
              </a:lnSpc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Which ones?</a:t>
            </a:r>
            <a:endParaRPr lang="en-US" sz="55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2109" y="2827196"/>
            <a:ext cx="31418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err="1"/>
              <a:t>porque</a:t>
            </a:r>
            <a:r>
              <a:rPr lang="en-US" sz="3000" i="1" dirty="0"/>
              <a:t> = because</a:t>
            </a:r>
          </a:p>
        </p:txBody>
      </p:sp>
    </p:spTree>
    <p:extLst>
      <p:ext uri="{BB962C8B-B14F-4D97-AF65-F5344CB8AC3E}">
        <p14:creationId xmlns:p14="http://schemas.microsoft.com/office/powerpoint/2010/main" val="162040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143000"/>
            <a:ext cx="5305620" cy="5715000"/>
          </a:xfrm>
        </p:spPr>
        <p:txBody>
          <a:bodyPr>
            <a:normAutofit/>
          </a:bodyPr>
          <a:lstStyle/>
          <a:p>
            <a:pPr marL="347663" indent="-347663" algn="l">
              <a:lnSpc>
                <a:spcPct val="120000"/>
              </a:lnSpc>
              <a:buFont typeface="Arial"/>
              <a:buChar char="•"/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Dónde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347663" indent="-347663" algn="l">
              <a:lnSpc>
                <a:spcPct val="120000"/>
              </a:lnSpc>
              <a:buFont typeface="Arial"/>
              <a:buChar char="•"/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¿De 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dónde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347663" indent="-347663" algn="l">
              <a:lnSpc>
                <a:spcPct val="120000"/>
              </a:lnSpc>
              <a:buFont typeface="Arial"/>
              <a:buChar char="•"/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Adónde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347663" indent="-347663" algn="l">
              <a:lnSpc>
                <a:spcPct val="120000"/>
              </a:lnSpc>
              <a:buFont typeface="Arial"/>
              <a:buChar char="•"/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Cuánto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(a)?</a:t>
            </a:r>
          </a:p>
          <a:p>
            <a:pPr marL="347663" indent="-347663" algn="l">
              <a:lnSpc>
                <a:spcPct val="120000"/>
              </a:lnSpc>
              <a:buFont typeface="Arial"/>
              <a:buChar char="•"/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5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Cúantos</a:t>
            </a: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(as)?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Preguntas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62224" y="1143000"/>
            <a:ext cx="4166139" cy="571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Where?</a:t>
            </a:r>
          </a:p>
          <a:p>
            <a:pPr algn="l">
              <a:lnSpc>
                <a:spcPct val="130000"/>
              </a:lnSpc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From where?</a:t>
            </a:r>
          </a:p>
          <a:p>
            <a:pPr algn="l">
              <a:lnSpc>
                <a:spcPct val="130000"/>
              </a:lnSpc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 where?</a:t>
            </a:r>
          </a:p>
          <a:p>
            <a:pPr algn="l">
              <a:lnSpc>
                <a:spcPct val="130000"/>
              </a:lnSpc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How much?</a:t>
            </a:r>
          </a:p>
          <a:p>
            <a:pPr algn="l">
              <a:lnSpc>
                <a:spcPct val="130000"/>
              </a:lnSpc>
            </a:pPr>
            <a:r>
              <a:rPr lang="en-US" sz="5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How many?</a:t>
            </a:r>
          </a:p>
        </p:txBody>
      </p:sp>
    </p:spTree>
    <p:extLst>
      <p:ext uri="{BB962C8B-B14F-4D97-AF65-F5344CB8AC3E}">
        <p14:creationId xmlns:p14="http://schemas.microsoft.com/office/powerpoint/2010/main" val="399380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143000"/>
            <a:ext cx="9143998" cy="5715000"/>
          </a:xfrm>
        </p:spPr>
        <p:txBody>
          <a:bodyPr>
            <a:normAutofit/>
          </a:bodyPr>
          <a:lstStyle/>
          <a:p>
            <a:pPr marL="685800" indent="-685800" algn="l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5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Preguntas</a:t>
            </a:r>
            <a:r>
              <a:rPr lang="en-US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sz="54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sí</a:t>
            </a:r>
            <a:r>
              <a:rPr lang="en-US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o </a:t>
            </a:r>
            <a:r>
              <a:rPr lang="en-US" sz="5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no</a:t>
            </a:r>
            <a:r>
              <a:rPr lang="en-US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1143000" lvl="1" indent="-685800" algn="l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Eres</a:t>
            </a:r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rubio</a:t>
            </a:r>
            <a:r>
              <a:rPr lang="en-US" altLang="ja-JP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1143000" lvl="1" indent="-685800" algn="l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en-US" altLang="ja-JP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altLang="ja-JP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alto?</a:t>
            </a:r>
          </a:p>
          <a:p>
            <a:pPr marL="1143000" lvl="1" indent="-685800" algn="l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en-US" altLang="ja-JP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¿Son </a:t>
            </a:r>
            <a:r>
              <a:rPr lang="en-US" altLang="ja-JP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ellos</a:t>
            </a:r>
            <a:r>
              <a:rPr lang="en-US" altLang="ja-JP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guapos</a:t>
            </a:r>
            <a:r>
              <a:rPr lang="en-US" altLang="ja-JP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endParaRPr lang="en-US" sz="2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</a:p>
        </p:txBody>
      </p:sp>
    </p:spTree>
    <p:extLst>
      <p:ext uri="{BB962C8B-B14F-4D97-AF65-F5344CB8AC3E}">
        <p14:creationId xmlns:p14="http://schemas.microsoft.com/office/powerpoint/2010/main" val="168692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143000"/>
            <a:ext cx="9143998" cy="5715000"/>
          </a:xfrm>
        </p:spPr>
        <p:txBody>
          <a:bodyPr>
            <a:normAutofit/>
          </a:bodyPr>
          <a:lstStyle/>
          <a:p>
            <a:pPr marL="450850" indent="-450850" algn="l">
              <a:lnSpc>
                <a:spcPct val="8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Preguntas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con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interrogativos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1536700" indent="-409575" algn="l" defTabSz="1720850">
              <a:lnSpc>
                <a:spcPct val="80000"/>
              </a:lnSpc>
              <a:spcBef>
                <a:spcPct val="55000"/>
              </a:spcBef>
              <a:buFont typeface="Arial"/>
              <a:buChar char="•"/>
            </a:pPr>
            <a:r>
              <a:rPr lang="en-US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4000" dirty="0" err="1">
                <a:ln>
                  <a:solidFill>
                    <a:srgbClr val="3366FF"/>
                  </a:solidFill>
                </a:ln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Qui</a:t>
            </a:r>
            <a:r>
              <a:rPr lang="en-US" altLang="ja-JP" sz="4000" dirty="0" err="1">
                <a:ln>
                  <a:solidFill>
                    <a:srgbClr val="3366FF"/>
                  </a:solidFill>
                </a:ln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én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tu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amigo?</a:t>
            </a:r>
          </a:p>
          <a:p>
            <a:pPr marL="1993900" lvl="1" indent="-409575" algn="l" defTabSz="1720850">
              <a:lnSpc>
                <a:spcPct val="80000"/>
              </a:lnSpc>
              <a:spcBef>
                <a:spcPct val="55000"/>
              </a:spcBef>
              <a:buFont typeface="Arial"/>
              <a:buChar char="•"/>
            </a:pPr>
            <a:r>
              <a:rPr lang="en-US" altLang="ja-JP" sz="400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Who is your friend?</a:t>
            </a:r>
          </a:p>
          <a:p>
            <a:pPr marL="1536700" indent="-409575" algn="l" defTabSz="1720850">
              <a:lnSpc>
                <a:spcPct val="80000"/>
              </a:lnSpc>
              <a:spcBef>
                <a:spcPct val="55000"/>
              </a:spcBef>
              <a:buFont typeface="Arial"/>
              <a:buChar char="•"/>
            </a:pP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altLang="ja-JP" sz="4000" dirty="0" err="1">
                <a:ln>
                  <a:solidFill>
                    <a:srgbClr val="FC00D1"/>
                  </a:solidFill>
                </a:ln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Cuántas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plumas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hay?</a:t>
            </a:r>
          </a:p>
          <a:p>
            <a:pPr marL="1993900" lvl="1" indent="-409575" algn="l" defTabSz="1720850">
              <a:lnSpc>
                <a:spcPct val="80000"/>
              </a:lnSpc>
              <a:spcBef>
                <a:spcPct val="55000"/>
              </a:spcBef>
              <a:buFont typeface="Arial"/>
              <a:buChar char="•"/>
            </a:pPr>
            <a:r>
              <a:rPr lang="en-US" altLang="ja-JP" sz="400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How many pens are there?</a:t>
            </a:r>
          </a:p>
          <a:p>
            <a:pPr marL="1536700" indent="-409575" algn="l" defTabSz="1720850">
              <a:lnSpc>
                <a:spcPct val="80000"/>
              </a:lnSpc>
              <a:spcBef>
                <a:spcPct val="55000"/>
              </a:spcBef>
              <a:buFont typeface="Arial"/>
              <a:buChar char="•"/>
            </a:pP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altLang="ja-JP" sz="4000" dirty="0" err="1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Cuándo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clase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1993900" lvl="1" indent="-409575" algn="l" defTabSz="1720850">
              <a:lnSpc>
                <a:spcPct val="80000"/>
              </a:lnSpc>
              <a:spcBef>
                <a:spcPct val="55000"/>
              </a:spcBef>
              <a:buFont typeface="Arial"/>
              <a:buChar char="•"/>
            </a:pPr>
            <a:r>
              <a:rPr lang="en-US" sz="360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When is the class?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</a:p>
        </p:txBody>
      </p:sp>
    </p:spTree>
    <p:extLst>
      <p:ext uri="{BB962C8B-B14F-4D97-AF65-F5344CB8AC3E}">
        <p14:creationId xmlns:p14="http://schemas.microsoft.com/office/powerpoint/2010/main" val="268847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143000"/>
            <a:ext cx="9143998" cy="5715000"/>
          </a:xfrm>
        </p:spPr>
        <p:txBody>
          <a:bodyPr>
            <a:normAutofit fontScale="92500" lnSpcReduction="10000"/>
          </a:bodyPr>
          <a:lstStyle/>
          <a:p>
            <a:pPr marL="450850" indent="-450850" algn="l">
              <a:lnSpc>
                <a:spcPct val="9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Preguntas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con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interrogativos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1536700" lvl="1" indent="-341313" algn="l">
              <a:lnSpc>
                <a:spcPct val="90000"/>
              </a:lnSpc>
              <a:spcBef>
                <a:spcPct val="35000"/>
              </a:spcBef>
              <a:buFont typeface="Arial"/>
              <a:buChar char="•"/>
            </a:pPr>
            <a:r>
              <a:rPr lang="en-US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4000" dirty="0" err="1">
                <a:ln>
                  <a:solidFill>
                    <a:srgbClr val="FF6600"/>
                  </a:solidFill>
                </a:ln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altLang="ja-JP" sz="4000" dirty="0" err="1">
                <a:ln>
                  <a:solidFill>
                    <a:srgbClr val="FF6600"/>
                  </a:solidFill>
                </a:ln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ómo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1993900" lvl="2" indent="-341313" algn="l">
              <a:lnSpc>
                <a:spcPct val="90000"/>
              </a:lnSpc>
              <a:spcBef>
                <a:spcPct val="35000"/>
              </a:spcBef>
              <a:buFont typeface="Arial"/>
              <a:buChar char="•"/>
            </a:pPr>
            <a:r>
              <a:rPr lang="en-US" altLang="ja-JP" sz="3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How is she?//What is she like?</a:t>
            </a:r>
          </a:p>
          <a:p>
            <a:pPr marL="1536700" lvl="1" indent="-341313" algn="l">
              <a:lnSpc>
                <a:spcPct val="90000"/>
              </a:lnSpc>
              <a:spcBef>
                <a:spcPct val="35000"/>
              </a:spcBef>
              <a:buFont typeface="Arial"/>
              <a:buChar char="•"/>
            </a:pP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altLang="ja-JP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De </a:t>
            </a:r>
            <a:r>
              <a:rPr lang="en-US" altLang="ja-JP" sz="40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dónde</a:t>
            </a:r>
            <a:r>
              <a:rPr lang="en-US" altLang="ja-JP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eres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1993900" lvl="2" indent="-341313" algn="l">
              <a:lnSpc>
                <a:spcPct val="90000"/>
              </a:lnSpc>
              <a:spcBef>
                <a:spcPct val="35000"/>
              </a:spcBef>
              <a:buFont typeface="Arial"/>
              <a:buChar char="•"/>
            </a:pPr>
            <a:r>
              <a:rPr lang="en-US" altLang="ja-JP" sz="3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Where are you from?</a:t>
            </a:r>
          </a:p>
          <a:p>
            <a:pPr marL="1536700" lvl="1" indent="-341313" algn="l">
              <a:lnSpc>
                <a:spcPct val="90000"/>
              </a:lnSpc>
              <a:spcBef>
                <a:spcPct val="35000"/>
              </a:spcBef>
              <a:buFont typeface="Arial"/>
              <a:buChar char="•"/>
            </a:pP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altLang="ja-JP" sz="4000" dirty="0" err="1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Qué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día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hoy?</a:t>
            </a:r>
          </a:p>
          <a:p>
            <a:pPr marL="1993900" lvl="2" indent="-341313" algn="l">
              <a:lnSpc>
                <a:spcPct val="90000"/>
              </a:lnSpc>
              <a:spcBef>
                <a:spcPct val="35000"/>
              </a:spcBef>
              <a:buFont typeface="Arial"/>
              <a:buChar char="•"/>
            </a:pPr>
            <a:r>
              <a:rPr lang="en-US" altLang="ja-JP" sz="3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What day is today?</a:t>
            </a:r>
          </a:p>
          <a:p>
            <a:pPr marL="1536700" lvl="1" indent="-341313" algn="l">
              <a:lnSpc>
                <a:spcPct val="90000"/>
              </a:lnSpc>
              <a:spcBef>
                <a:spcPct val="35000"/>
              </a:spcBef>
              <a:buFont typeface="Arial"/>
              <a:buChar char="•"/>
            </a:pP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altLang="ja-JP" sz="4000" dirty="0" err="1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Cuál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fecha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de hoy?</a:t>
            </a:r>
          </a:p>
          <a:p>
            <a:pPr marL="1993900" lvl="2" indent="-341313" algn="l">
              <a:lnSpc>
                <a:spcPct val="90000"/>
              </a:lnSpc>
              <a:spcBef>
                <a:spcPct val="35000"/>
              </a:spcBef>
              <a:buFont typeface="Arial"/>
              <a:buChar char="•"/>
            </a:pPr>
            <a:r>
              <a:rPr lang="en-US" sz="3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What is today’s date?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</a:p>
        </p:txBody>
      </p:sp>
    </p:spTree>
    <p:extLst>
      <p:ext uri="{BB962C8B-B14F-4D97-AF65-F5344CB8AC3E}">
        <p14:creationId xmlns:p14="http://schemas.microsoft.com/office/powerpoint/2010/main" val="67799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lnSpcReduction="10000"/>
          </a:bodyPr>
          <a:lstStyle/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dirty="0" err="1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Qué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can be followed directly by a noun, but </a:t>
            </a:r>
            <a:r>
              <a:rPr lang="en-US" dirty="0" err="1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Cuál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cannot:</a:t>
            </a:r>
          </a:p>
          <a:p>
            <a:pPr marL="917575" lvl="1" indent="-71438" algn="l">
              <a:lnSpc>
                <a:spcPct val="90000"/>
              </a:lnSpc>
            </a:pP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¿</a:t>
            </a:r>
            <a:r>
              <a:rPr lang="en-US" sz="3000" dirty="0" err="1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Qué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clase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es la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mejor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?</a:t>
            </a:r>
          </a:p>
          <a:p>
            <a:pPr marL="1246188" lvl="1" algn="l">
              <a:lnSpc>
                <a:spcPct val="90000"/>
              </a:lnSpc>
            </a:pP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What class is the best?</a:t>
            </a:r>
          </a:p>
          <a:p>
            <a:pPr marL="917575" lvl="1" indent="-71438" algn="l">
              <a:lnSpc>
                <a:spcPct val="90000"/>
              </a:lnSpc>
            </a:pP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¿</a:t>
            </a:r>
            <a:r>
              <a:rPr lang="en-US" sz="3000" dirty="0" err="1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Cuál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de los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libros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necesito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?</a:t>
            </a:r>
          </a:p>
          <a:p>
            <a:pPr marL="1246188" lvl="1" algn="l">
              <a:lnSpc>
                <a:spcPct val="90000"/>
              </a:lnSpc>
            </a:pP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Which of the books do I need?</a:t>
            </a: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“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Qué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es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” and “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Qué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son” are looking for a definition of the word. Use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cuál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with </a:t>
            </a:r>
            <a:r>
              <a:rPr lang="en-US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ser</a:t>
            </a:r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for getting information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811213" lvl="1" algn="l">
              <a:lnSpc>
                <a:spcPct val="90000"/>
              </a:lnSpc>
            </a:pP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¿</a:t>
            </a:r>
            <a:r>
              <a:rPr lang="en-US" sz="3000" dirty="0" err="1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Cuál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es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tu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nombre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?¿</a:t>
            </a:r>
            <a:r>
              <a:rPr lang="en-US" sz="3000" dirty="0" err="1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Cuál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es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tu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número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de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teléfono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?</a:t>
            </a:r>
          </a:p>
          <a:p>
            <a:pPr marL="811213" lvl="1" algn="l">
              <a:lnSpc>
                <a:spcPct val="90000"/>
              </a:lnSpc>
            </a:pP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¿</a:t>
            </a:r>
            <a:r>
              <a:rPr lang="en-US" sz="3000" dirty="0" err="1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Qué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es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“la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artritis</a:t>
            </a:r>
            <a:r>
              <a:rPr lang="en-US" sz="3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”?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Qué vs Cuál</a:t>
            </a:r>
          </a:p>
        </p:txBody>
      </p:sp>
    </p:spTree>
    <p:extLst>
      <p:ext uri="{BB962C8B-B14F-4D97-AF65-F5344CB8AC3E}">
        <p14:creationId xmlns:p14="http://schemas.microsoft.com/office/powerpoint/2010/main" val="386090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403</Words>
  <Application>Microsoft Macintosh PowerPoint</Application>
  <PresentationFormat>On-screen Show (4:3)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Medium</vt:lpstr>
      <vt:lpstr>Wingdings</vt:lpstr>
      <vt:lpstr>Office Theme</vt:lpstr>
      <vt:lpstr>Unidad 2</vt:lpstr>
      <vt:lpstr>Preguntas</vt:lpstr>
      <vt:lpstr>Preguntas</vt:lpstr>
      <vt:lpstr>Preguntas</vt:lpstr>
      <vt:lpstr>Preguntas</vt:lpstr>
      <vt:lpstr>Ejemplos</vt:lpstr>
      <vt:lpstr>Ejemplos</vt:lpstr>
      <vt:lpstr>Ejemplos</vt:lpstr>
      <vt:lpstr>Qué vs Cuál</vt:lpstr>
      <vt:lpstr>Numbers + Nouns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58</cp:revision>
  <cp:lastPrinted>2018-08-16T19:44:47Z</cp:lastPrinted>
  <dcterms:created xsi:type="dcterms:W3CDTF">2018-07-09T18:49:29Z</dcterms:created>
  <dcterms:modified xsi:type="dcterms:W3CDTF">2022-10-28T17:50:29Z</dcterms:modified>
</cp:coreProperties>
</file>