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7" r:id="rId3"/>
    <p:sldId id="287" r:id="rId4"/>
    <p:sldId id="288" r:id="rId5"/>
    <p:sldId id="286" r:id="rId6"/>
    <p:sldId id="289" r:id="rId7"/>
    <p:sldId id="290" r:id="rId8"/>
    <p:sldId id="291" r:id="rId9"/>
    <p:sldId id="293" r:id="rId10"/>
    <p:sldId id="29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clrMru>
    <a:srgbClr val="BDFEB7"/>
    <a:srgbClr val="344834"/>
    <a:srgbClr val="547553"/>
    <a:srgbClr val="70A06F"/>
    <a:srgbClr val="B1FEAD"/>
    <a:srgbClr val="1A2B1B"/>
    <a:srgbClr val="487D4A"/>
    <a:srgbClr val="8FFF90"/>
    <a:srgbClr val="FC00D1"/>
    <a:srgbClr val="326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2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D9A01-55E6-0D4C-A347-6472C5EE8D00}" type="datetime1">
              <a:rPr lang="en-US" smtClean="0"/>
              <a:t>12/7/18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3 - Hace + Time Words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62938-5BFC-834F-8F67-312EC5A54CC4}" type="datetime1">
              <a:rPr lang="en-US" smtClean="0"/>
              <a:t>12/7/18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3 - Hace + Time Words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72B0C-DF4C-F042-A417-B3925D0BD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7095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72B0C-DF4C-F042-A417-B3925D0BDF19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3 - Hace + Time Words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32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3 - Hace + Time Words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572B0C-DF4C-F042-A417-B3925D0BDF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71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EE6A-16DC-DC45-BF05-A56B5EFD9757}" type="datetime1">
              <a:rPr lang="en-US" smtClean="0"/>
              <a:t>12/7/18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91B6-9344-F64B-A28B-47D24C9334F8}" type="datetime1">
              <a:rPr lang="en-US" smtClean="0"/>
              <a:t>12/7/18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2D553-33C3-BF42-870B-16009FA918F1}" type="datetime1">
              <a:rPr lang="en-US" smtClean="0"/>
              <a:t>12/7/18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99F4E-03FF-294E-82F7-BE225F71620A}" type="datetime1">
              <a:rPr lang="en-US" smtClean="0"/>
              <a:t>12/7/18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C403D-D1C9-494C-8C00-D36039C37C87}" type="datetime1">
              <a:rPr lang="en-US" smtClean="0"/>
              <a:t>12/7/18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E869-61A6-FC4D-A0DD-01FB02E22B1D}" type="datetime1">
              <a:rPr lang="en-US" smtClean="0"/>
              <a:t>12/7/18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DF58-E5C9-714A-A081-7F8CA9FE08C5}" type="datetime1">
              <a:rPr lang="en-US" smtClean="0"/>
              <a:t>12/7/18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8FC1-25D1-3A4C-B10E-6A0D0763E0DD}" type="datetime1">
              <a:rPr lang="en-US" smtClean="0"/>
              <a:t>12/7/18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A96A-B371-9740-A3C0-BB46F2C0F49E}" type="datetime1">
              <a:rPr lang="en-US" smtClean="0"/>
              <a:t>12/7/18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53577-9BC9-F54C-AF70-C98196971A6E}" type="datetime1">
              <a:rPr lang="en-US" smtClean="0"/>
              <a:t>12/7/18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74DC-68C5-B445-A11A-4675B2D81A76}" type="datetime1">
              <a:rPr lang="en-US" smtClean="0"/>
              <a:t>12/7/18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A06F"/>
            </a:gs>
            <a:gs pos="100000">
              <a:srgbClr val="344834"/>
            </a:gs>
          </a:gsLst>
          <a:lin ang="45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98596-AF28-1349-83B6-92E89D874AAE}" type="datetime1">
              <a:rPr lang="en-US" smtClean="0"/>
              <a:t>12/7/18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3448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s-ES_tradnl" sz="5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 + Time </a:t>
            </a:r>
            <a:r>
              <a:rPr lang="es-ES_tradnl" sz="5000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Words</a:t>
            </a:r>
            <a:endParaRPr lang="es-ES_tradnl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</a:t>
            </a:r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38669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38138" indent="-338138" algn="l">
              <a:spcBef>
                <a:spcPts val="0"/>
              </a:spcBef>
              <a:spcAft>
                <a:spcPts val="12600"/>
              </a:spcAft>
              <a:buFont typeface="Arial"/>
              <a:buChar char="•"/>
            </a:pP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</a:t>
            </a:r>
            <a:r>
              <a:rPr lang="en-US" sz="40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Five days ago </a:t>
            </a:r>
            <a:r>
              <a:rPr lang="en-US" sz="4000" dirty="0" smtClean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 wore 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suit.</a:t>
            </a:r>
          </a:p>
          <a:p>
            <a:pPr marL="338138" indent="-338138" algn="l">
              <a:spcBef>
                <a:spcPts val="0"/>
              </a:spcBef>
              <a:spcAft>
                <a:spcPts val="12600"/>
              </a:spcAft>
              <a:buFont typeface="Arial"/>
              <a:buChar char="•"/>
            </a:pP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</a:t>
            </a:r>
            <a:r>
              <a:rPr lang="en-US" sz="4000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 have had 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this ceramic plate </a:t>
            </a:r>
            <a:r>
              <a:rPr lang="en-US" sz="40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 6 months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499" y="2142066"/>
            <a:ext cx="8953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</a:t>
            </a:r>
            <a:r>
              <a:rPr lang="en-US" sz="40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cinco</a:t>
            </a:r>
            <a:r>
              <a:rPr lang="en-US" sz="40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días</a:t>
            </a:r>
            <a:r>
              <a:rPr lang="en-US" sz="40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</a:t>
            </a:r>
            <a:r>
              <a:rPr lang="en-US" sz="40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llevé</a:t>
            </a:r>
            <a:r>
              <a:rPr lang="en-US" sz="40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traje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9532" y="4772560"/>
            <a:ext cx="83904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</a:t>
            </a:r>
            <a:r>
              <a:rPr lang="en-US" sz="40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 </a:t>
            </a:r>
            <a:r>
              <a:rPr lang="en-US" sz="4000" dirty="0" err="1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meses</a:t>
            </a:r>
            <a:r>
              <a:rPr lang="en-US" sz="40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</a:t>
            </a:r>
            <a:r>
              <a:rPr lang="en-US" sz="40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tengo</a:t>
            </a:r>
            <a:r>
              <a:rPr lang="en-US" sz="40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este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plato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cerámica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8161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296863" indent="-296863" algn="l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describe how long something has been going 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on/happening, 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use:</a:t>
            </a:r>
          </a:p>
          <a:p>
            <a:pPr marL="754063" lvl="1" indent="-296863" algn="l">
              <a:buFont typeface="Arial"/>
              <a:buChar char="•"/>
            </a:pPr>
            <a:r>
              <a:rPr lang="en-US" sz="40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+ </a:t>
            </a:r>
            <a:r>
              <a:rPr lang="en-US" sz="4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period of time 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+ </a:t>
            </a:r>
            <a:r>
              <a:rPr lang="en-US" sz="4000" dirty="0" err="1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+ </a:t>
            </a:r>
            <a:r>
              <a:rPr lang="en-US" sz="4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present </a:t>
            </a:r>
            <a:r>
              <a:rPr lang="en-US" sz="4000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tense</a:t>
            </a:r>
            <a:endParaRPr lang="en-US" sz="4000" dirty="0">
              <a:ln>
                <a:solidFill>
                  <a:srgbClr val="0000FF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 +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Present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Tense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7721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296863" indent="-296863" algn="l">
              <a:buFont typeface="Arial"/>
              <a:buChar char="•"/>
            </a:pP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  <a:endParaRPr lang="en-US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754063" lvl="1" indent="-296863" algn="l">
              <a:buFont typeface="Arial"/>
              <a:buChar char="•"/>
            </a:pPr>
            <a:r>
              <a:rPr lang="en-US" sz="40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</a:t>
            </a:r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meses</a:t>
            </a:r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</a:t>
            </a:r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quiero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comprar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pintura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pero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todavía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no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tengo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el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dinero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754063" lvl="1" indent="-296863" algn="l">
              <a:buFont typeface="Arial"/>
              <a:buChar char="•"/>
            </a:pPr>
            <a:r>
              <a:rPr lang="en-US" sz="4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I’ve been wanting to buy that painting for months, but I still don’t have the money</a:t>
            </a:r>
            <a:r>
              <a:rPr lang="en-US" sz="40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400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 +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Present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Tense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5355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296863" indent="-296863" algn="l">
              <a:buFont typeface="Arial"/>
              <a:buChar char="•"/>
            </a:pP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  <a:endParaRPr lang="en-US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754063" lvl="1" indent="-296863" algn="l">
              <a:buFont typeface="Arial"/>
              <a:buChar char="•"/>
            </a:pPr>
            <a:r>
              <a:rPr lang="en-US" sz="40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</a:t>
            </a:r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tres</a:t>
            </a:r>
            <a:r>
              <a:rPr lang="en-US" sz="40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años</a:t>
            </a:r>
            <a:r>
              <a:rPr lang="en-US" sz="40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</a:t>
            </a:r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tengo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la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escultura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metal.</a:t>
            </a:r>
            <a:endParaRPr lang="en-US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754063" lvl="1" indent="-296863" algn="l">
              <a:buFont typeface="Arial"/>
              <a:buChar char="•"/>
            </a:pPr>
            <a:r>
              <a:rPr lang="en-US" sz="40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I’ve had the metal sculpture for three years.</a:t>
            </a:r>
            <a:endParaRPr lang="en-US" sz="400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 +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Present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Tense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1129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38138" indent="-338138" algn="l">
              <a:buFont typeface="Arial"/>
              <a:buChar char="•"/>
            </a:pP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ask how long something has been going on, use:</a:t>
            </a:r>
          </a:p>
          <a:p>
            <a:pPr marL="1028700" lvl="1" indent="-287338" algn="l">
              <a:buFont typeface="Arial"/>
              <a:buChar char="•"/>
            </a:pPr>
            <a:r>
              <a:rPr lang="en-US" sz="40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cuánto</a:t>
            </a:r>
            <a:r>
              <a:rPr lang="en-US" sz="4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tiempo</a:t>
            </a:r>
            <a:r>
              <a:rPr lang="en-US" sz="4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+ </a:t>
            </a:r>
            <a:r>
              <a:rPr lang="en-US" sz="40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+ </a:t>
            </a:r>
            <a:r>
              <a:rPr lang="en-US" sz="4000" dirty="0" err="1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+ </a:t>
            </a:r>
            <a:r>
              <a:rPr lang="en-US" sz="4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present </a:t>
            </a:r>
            <a:r>
              <a:rPr lang="en-US" sz="4000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tense</a:t>
            </a:r>
            <a:endParaRPr lang="en-US" sz="4000" dirty="0">
              <a:ln>
                <a:solidFill>
                  <a:srgbClr val="0000FF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 +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Present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Tense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2888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296863" indent="-296863" algn="l">
              <a:buFont typeface="Arial"/>
              <a:buChar char="•"/>
            </a:pPr>
            <a:r>
              <a:rPr lang="en-US" sz="40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</a:t>
            </a:r>
            <a:r>
              <a:rPr lang="en-US" sz="4000" dirty="0" err="1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Cuánto</a:t>
            </a:r>
            <a:r>
              <a:rPr lang="en-US" sz="40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tiempo</a:t>
            </a:r>
            <a:r>
              <a:rPr lang="en-US" sz="40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quieres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comprar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esa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pintura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</a:p>
          <a:p>
            <a:pPr marL="804863" lvl="1" indent="-347663" algn="l">
              <a:buFont typeface="Arial"/>
              <a:buChar char="•"/>
            </a:pPr>
            <a:r>
              <a:rPr lang="en-US" sz="40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How long have you been wanting to buy that painting?</a:t>
            </a:r>
            <a:endParaRPr lang="en-US" sz="4000" i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 +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Present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Tense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3316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describe how long ago something happened, use:</a:t>
            </a:r>
          </a:p>
          <a:p>
            <a:pPr lvl="1" algn="l"/>
            <a:r>
              <a:rPr lang="en-US" sz="4000" dirty="0" err="1">
                <a:ln>
                  <a:solidFill>
                    <a:srgbClr val="FF66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+ </a:t>
            </a:r>
            <a:r>
              <a:rPr lang="en-US" sz="4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period of time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+ </a:t>
            </a:r>
            <a:r>
              <a:rPr lang="en-US" sz="4000" dirty="0" err="1">
                <a:ln>
                  <a:solidFill>
                    <a:srgbClr val="FF66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+ </a:t>
            </a:r>
            <a:r>
              <a:rPr lang="en-US" sz="4000" dirty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</a:t>
            </a:r>
            <a:r>
              <a:rPr lang="en-US" sz="4000" dirty="0" smtClean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preterite</a:t>
            </a:r>
            <a:endParaRPr lang="en-US" sz="4000" dirty="0">
              <a:ln>
                <a:solidFill>
                  <a:srgbClr val="660066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 + Preterite Tense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8516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38138" indent="-338138" algn="l">
              <a:buFont typeface="Arial"/>
              <a:buChar char="•"/>
            </a:pP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  <a:endParaRPr lang="en-US" sz="4000" dirty="0">
              <a:ln>
                <a:solidFill>
                  <a:srgbClr val="E46C0A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795338" lvl="1" indent="-338138" algn="l">
              <a:buFont typeface="Arial"/>
              <a:buChar char="•"/>
            </a:pPr>
            <a:r>
              <a:rPr lang="en-US" sz="4000" dirty="0" err="1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</a:t>
            </a:r>
            <a:r>
              <a:rPr lang="en-US" sz="4000" dirty="0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dos </a:t>
            </a:r>
            <a:r>
              <a:rPr lang="en-US" sz="40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años</a:t>
            </a:r>
            <a:r>
              <a:rPr lang="en-US" sz="4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fui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 Puerto Rico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1252538" lvl="2" indent="-338138" algn="l">
              <a:buFont typeface="Arial"/>
              <a:buChar char="•"/>
            </a:pPr>
            <a:r>
              <a:rPr lang="en-US" sz="36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 went to Puerto Rico two years ago. </a:t>
            </a:r>
            <a:r>
              <a:rPr lang="en-US" sz="36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pPr marL="795338" lvl="1" indent="-338138" algn="l">
              <a:buFont typeface="Arial"/>
              <a:buChar char="•"/>
            </a:pPr>
            <a:r>
              <a:rPr lang="en-US" sz="40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</a:t>
            </a:r>
            <a:r>
              <a:rPr lang="en-US" sz="40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tres</a:t>
            </a:r>
            <a:r>
              <a:rPr lang="en-US" sz="4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horas</a:t>
            </a:r>
            <a:r>
              <a:rPr lang="en-US" sz="4000" dirty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</a:t>
            </a:r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 </a:t>
            </a:r>
            <a:r>
              <a:rPr lang="en-US" sz="4000" dirty="0" err="1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vestí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1252538" lvl="2" indent="-338138" algn="l">
              <a:buFont typeface="Arial"/>
              <a:buChar char="•"/>
            </a:pPr>
            <a:r>
              <a:rPr lang="en-US" sz="36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 </a:t>
            </a:r>
            <a:r>
              <a:rPr lang="en-US" sz="36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got dressed three hours ago.</a:t>
            </a:r>
            <a:endParaRPr lang="en-US" sz="3600" i="1" dirty="0">
              <a:ln>
                <a:solidFill>
                  <a:srgbClr val="0000FF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 + Preterite Tense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5056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C413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38138" indent="-338138" algn="l">
              <a:spcBef>
                <a:spcPts val="0"/>
              </a:spcBef>
              <a:spcAft>
                <a:spcPts val="12000"/>
              </a:spcAft>
              <a:buFont typeface="Arial"/>
              <a:buChar char="•"/>
            </a:pP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</a:t>
            </a:r>
            <a:r>
              <a:rPr lang="en-US" sz="40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Two years ago </a:t>
            </a:r>
            <a:r>
              <a:rPr lang="en-US" sz="4000" dirty="0" smtClean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 bought 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skirt.</a:t>
            </a:r>
          </a:p>
          <a:p>
            <a:pPr marL="338138" indent="-338138" algn="l">
              <a:spcBef>
                <a:spcPts val="0"/>
              </a:spcBef>
              <a:spcAft>
                <a:spcPts val="12000"/>
              </a:spcAft>
              <a:buFont typeface="Arial"/>
              <a:buChar char="•"/>
            </a:pP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</a:t>
            </a:r>
            <a:r>
              <a:rPr lang="en-US" sz="400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 </a:t>
            </a:r>
            <a:r>
              <a:rPr lang="en-US" sz="4000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have been learning 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Spanish</a:t>
            </a:r>
            <a:r>
              <a:rPr lang="en-US" sz="4000" dirty="0" smtClean="0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 2 years</a:t>
            </a:r>
            <a:r>
              <a:rPr lang="en-US" sz="4000" dirty="0" smtClean="0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2184400"/>
            <a:ext cx="8953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</a:t>
            </a:r>
            <a:r>
              <a:rPr lang="en-US" sz="40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dos</a:t>
            </a:r>
            <a:r>
              <a:rPr lang="en-US" sz="40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años</a:t>
            </a:r>
            <a:r>
              <a:rPr lang="en-US" sz="40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</a:t>
            </a:r>
            <a:r>
              <a:rPr lang="en-US" sz="40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ln>
                  <a:solidFill>
                    <a:srgbClr val="660066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compré</a:t>
            </a:r>
            <a:r>
              <a:rPr lang="en-US" sz="40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una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falda</a:t>
            </a:r>
            <a:r>
              <a:rPr lang="en-US" sz="40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4000" dirty="0">
              <a:ln>
                <a:solidFill>
                  <a:schemeClr val="accent2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499" y="4762500"/>
            <a:ext cx="8953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Hace</a:t>
            </a:r>
            <a:r>
              <a:rPr lang="en-US" sz="40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dos </a:t>
            </a:r>
            <a:r>
              <a:rPr lang="en-US" sz="4000" dirty="0" err="1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años</a:t>
            </a:r>
            <a:r>
              <a:rPr lang="en-US" sz="40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</a:t>
            </a:r>
            <a:r>
              <a:rPr lang="en-US" sz="40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aprendo</a:t>
            </a:r>
            <a:r>
              <a:rPr lang="en-US" sz="4000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español</a:t>
            </a:r>
            <a:r>
              <a:rPr lang="en-US" sz="40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4000" dirty="0">
              <a:ln>
                <a:solidFill>
                  <a:schemeClr val="accent2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9088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312</Words>
  <Application>Microsoft Macintosh PowerPoint</Application>
  <PresentationFormat>On-screen Show (4:3)</PresentationFormat>
  <Paragraphs>42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Unidad 3</vt:lpstr>
      <vt:lpstr>Hace + Present Tense</vt:lpstr>
      <vt:lpstr>Hace + Present Tense</vt:lpstr>
      <vt:lpstr>Hace + Present Tense</vt:lpstr>
      <vt:lpstr>Hace + Present Tense</vt:lpstr>
      <vt:lpstr>Hace + Present Tense</vt:lpstr>
      <vt:lpstr>Hace + Preterite Tense</vt:lpstr>
      <vt:lpstr>Hace + Preterite Tense</vt:lpstr>
      <vt:lpstr>Prueba de práctica</vt:lpstr>
      <vt:lpstr>Prueba de práctica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62</cp:revision>
  <dcterms:created xsi:type="dcterms:W3CDTF">2018-07-09T18:49:29Z</dcterms:created>
  <dcterms:modified xsi:type="dcterms:W3CDTF">2018-12-07T17:01:51Z</dcterms:modified>
</cp:coreProperties>
</file>