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81" r:id="rId4"/>
    <p:sldId id="283" r:id="rId5"/>
    <p:sldId id="285" r:id="rId6"/>
    <p:sldId id="284" r:id="rId7"/>
    <p:sldId id="282" r:id="rId8"/>
    <p:sldId id="286" r:id="rId9"/>
    <p:sldId id="260" r:id="rId10"/>
    <p:sldId id="287" r:id="rId11"/>
    <p:sldId id="274" r:id="rId12"/>
    <p:sldId id="288" r:id="rId13"/>
    <p:sldId id="289" r:id="rId14"/>
    <p:sldId id="291" r:id="rId15"/>
    <p:sldId id="292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6600CD"/>
    <a:srgbClr val="E5B3CE"/>
    <a:srgbClr val="FEC5E2"/>
    <a:srgbClr val="FEA7E1"/>
    <a:srgbClr val="FEA8F7"/>
    <a:srgbClr val="A02A8D"/>
    <a:srgbClr val="631D57"/>
    <a:srgbClr val="B04D8B"/>
    <a:srgbClr val="DECDCE"/>
    <a:srgbClr val="F0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5335F-22DE-FD4D-AA15-4DB5070E8F9F}" type="datetime1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Irregular Yo Verbs (Present Tense)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5D49D-0D1A-E34F-9C01-08947D13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90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F7BE1-E428-CB4C-AC17-9604E452E851}" type="datetime1">
              <a:rPr lang="en-US" smtClean="0"/>
              <a:t>12/6/18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Irregular Yo Verbs (Present Tense)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FF577-9B43-0A4F-9402-2CF2C27C4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28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Yo Verbs (Present Tense)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4AC5-10E5-BD46-9EC0-82EC2FAC9952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C96D-D226-9C46-9D5C-3DADBDE1ED9B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9124-4369-B74C-8025-CB3634E5870E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1D9B-A413-8447-B9CE-D9D5CAB3D832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4CFC-6F73-2B4B-AD4E-BFC72AF25CD4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2DFF-748F-5D44-8D2E-669A3299EA3A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D55A-168C-6046-88AE-366C5A38EB1F}" type="datetime1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2ED7-6108-6041-9D85-9FC43BE7B5A5}" type="datetime1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4064-79BA-054D-A5E9-F97458EFF0FC}" type="datetime1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7A-0E4D-904C-BFE4-C8341470EFE6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51-732D-B74A-8E7C-5108463FF285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A8F7"/>
            </a:gs>
            <a:gs pos="57000">
              <a:srgbClr val="A02A8D"/>
            </a:gs>
            <a:gs pos="100000">
              <a:srgbClr val="631D5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0538-7D98-A248-9B48-7542313F4822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 de </a:t>
            </a:r>
            <a:r>
              <a:rPr lang="es-ES_tradnl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endParaRPr lang="es-ES_tradnl" sz="5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 el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presente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</a:t>
            </a:r>
            <a:r>
              <a:rPr lang="mr-IN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know (facts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)/how to do something</a:t>
            </a:r>
            <a:endParaRPr lang="es-ES_tradnl" sz="3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54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456"/>
                <a:gridCol w="2528449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Ud./</a:t>
                      </a:r>
                    </a:p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38229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sé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44609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sabes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15471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2361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0081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09234"/>
              </p:ext>
            </p:extLst>
          </p:nvPr>
        </p:nvGraphicFramePr>
        <p:xfrm>
          <a:off x="6332232" y="46709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65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0850" indent="-36988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to know a person, to meet someone, or to be familiar with a topic or place. If you can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replace “to know”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 “I am familiar with” or “I know --- personally”, use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50850" indent="-36988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to know facts or how to do something.</a:t>
            </a:r>
            <a:endParaRPr lang="es-ES_tradnl" sz="36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71600" lvl="2" indent="-457200" algn="l">
              <a:lnSpc>
                <a:spcPct val="130000"/>
              </a:lnSpc>
              <a:buFont typeface="Arial"/>
              <a:buChar char="•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s-ES_tradnl" sz="32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conozco 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Susana.</a:t>
            </a:r>
          </a:p>
          <a:p>
            <a:pPr marL="1371600" lvl="2" indent="-457200" algn="l">
              <a:lnSpc>
                <a:spcPct val="130000"/>
              </a:lnSpc>
              <a:buFont typeface="Arial"/>
              <a:buChar char="•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</a:t>
            </a:r>
            <a:r>
              <a:rPr lang="es-ES_tradnl" sz="32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sé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que Madrid es la capital de España.</a:t>
            </a:r>
            <a:endParaRPr lang="es-ES_tradnl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 vs Saber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give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20070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456"/>
                <a:gridCol w="2528449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Ud./</a:t>
                      </a:r>
                    </a:p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0955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do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72569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4554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33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0775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50858"/>
              </p:ext>
            </p:extLst>
          </p:nvPr>
        </p:nvGraphicFramePr>
        <p:xfrm>
          <a:off x="6332232" y="46709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08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9337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456"/>
                <a:gridCol w="2528449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Ud./</a:t>
                      </a:r>
                    </a:p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92325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0039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8639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02330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0432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15256"/>
              </p:ext>
            </p:extLst>
          </p:nvPr>
        </p:nvGraphicFramePr>
        <p:xfrm>
          <a:off x="6332232" y="46709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69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Refresher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of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that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end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in -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oy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vas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go)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soy,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eres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(to be)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estoy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estás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(to be)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 </a:t>
            </a:r>
            <a:r>
              <a:rPr lang="mr-IN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doy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das (to give)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Yo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79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mr-IN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–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ZCO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(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that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end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in </a:t>
            </a:r>
            <a:r>
              <a:rPr lang="mr-IN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–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CER, -CIR)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(to know)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Conducir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conduzco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conduces (to drive)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Traducir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traduzco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traduces (to translate)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Yo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12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823912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____________ 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un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sándwich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23912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me ____________ (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la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verdad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23912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 (saber)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quién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amigo.</a:t>
            </a:r>
          </a:p>
          <a:p>
            <a:pPr marL="823912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____________ (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a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amigo.</a:t>
            </a:r>
          </a:p>
          <a:p>
            <a:pPr marL="823912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¿__________ (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el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suéter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azul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s-ES_tradnl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2192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hago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2098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dice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3202165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sé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8768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conozco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58674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Ven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1150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Yo </a:t>
            </a:r>
            <a:r>
              <a:rPr lang="es-ES_tradnl" sz="46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s-ES_tradnl" sz="46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5200" indent="-5715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</a:t>
            </a:r>
            <a:r>
              <a:rPr lang="es-ES_tradnl" sz="4000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lnSpc>
                <a:spcPct val="130000"/>
              </a:lnSpc>
            </a:pP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“-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5254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s-ES_tradnl" sz="4000" dirty="0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err="1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Put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5533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84960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</a:t>
                      </a:r>
                      <a:r>
                        <a:rPr lang="en-US" sz="320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5195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pones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32102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0039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2530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5137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27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5509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1125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</a:t>
                      </a:r>
                      <a:r>
                        <a:rPr lang="en-US" sz="32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92482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traes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99022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5768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8759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769106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05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sz="46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46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Stem-change</a:t>
            </a: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s-ES_tradnl" sz="46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9163" indent="-5254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66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19163" indent="-5254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 (e-i), venir (e-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), tener (e-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are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62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say/tell (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verb)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4911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4158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676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55368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3774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1976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32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1741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5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Lista de verbos </a:t>
            </a:r>
            <a:r>
              <a:rPr lang="es-ES_tradnl" sz="3600" b="1" u="sng" dirty="0" smtClean="0">
                <a:ln w="19050" cmpd="sng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-GO</a:t>
            </a:r>
            <a:r>
              <a:rPr lang="es-ES_tradnl" sz="36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</a:t>
            </a:r>
            <a:r>
              <a:rPr lang="en-US" sz="36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pones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(to put)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</a:t>
            </a:r>
            <a:r>
              <a:rPr lang="es-ES_tradnl" sz="3600" dirty="0" smtClean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haces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do/</a:t>
            </a:r>
            <a:r>
              <a:rPr lang="es-ES_tradnl" sz="3600" i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make)</a:t>
            </a:r>
            <a:endParaRPr lang="es-ES_tradnl" sz="36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Ven</a:t>
            </a:r>
            <a:r>
              <a:rPr lang="es-ES_tradnl" sz="3600" dirty="0" smtClean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v</a:t>
            </a:r>
            <a:r>
              <a:rPr lang="es-ES_tradnl" sz="3600" dirty="0" smtClean="0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</a:t>
            </a:r>
            <a:r>
              <a:rPr lang="es-ES_tradnl" sz="3600" dirty="0" smtClean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</a:t>
            </a:r>
            <a:r>
              <a:rPr lang="es-ES_tradnl" sz="3600" dirty="0" smtClean="0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Sal</a:t>
            </a:r>
            <a:r>
              <a:rPr lang="es-ES_tradnl" sz="3600" dirty="0" smtClean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sales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leave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</a:t>
            </a:r>
            <a:r>
              <a:rPr lang="es-ES_tradnl" sz="36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 smtClean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traes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bring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</a:t>
            </a:r>
            <a:r>
              <a:rPr lang="es-ES_tradnl" sz="3600" dirty="0" smtClean="0">
                <a:ln w="28575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 smtClean="0">
                <a:ln w="28575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es-ES_tradnl" sz="3600" dirty="0" smtClean="0">
                <a:ln w="28575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d</a:t>
            </a:r>
            <a:r>
              <a:rPr lang="es-ES_tradnl" sz="3600" dirty="0" smtClean="0">
                <a:ln w="28575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ces 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</a:t>
            </a:r>
            <a:r>
              <a:rPr lang="es-ES_tradnl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36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84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Yo </a:t>
            </a:r>
            <a:r>
              <a:rPr lang="es-ES_tradnl" sz="46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s-ES_tradnl" sz="46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5200" indent="-5715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following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in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25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know; to meet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3324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456"/>
                <a:gridCol w="2528449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Ud./</a:t>
                      </a:r>
                    </a:p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9389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cono</a:t>
                      </a:r>
                      <a:r>
                        <a:rPr lang="en-US" sz="32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z</a:t>
                      </a:r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6280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conoces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17859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6955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5564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35100"/>
              </p:ext>
            </p:extLst>
          </p:nvPr>
        </p:nvGraphicFramePr>
        <p:xfrm>
          <a:off x="6332232" y="46709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6790" y="5896464"/>
            <a:ext cx="8622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*The </a:t>
            </a:r>
            <a:r>
              <a:rPr lang="en-US" sz="2500" dirty="0" err="1" smtClean="0">
                <a:ln>
                  <a:solidFill>
                    <a:srgbClr val="3366FF"/>
                  </a:solidFill>
                </a:ln>
              </a:rPr>
              <a:t>Yo</a:t>
            </a:r>
            <a:r>
              <a:rPr lang="en-US" sz="2500" dirty="0" smtClean="0"/>
              <a:t> form changes to have a “</a:t>
            </a:r>
            <a:r>
              <a:rPr lang="en-US" sz="2500" dirty="0" smtClean="0">
                <a:ln>
                  <a:solidFill>
                    <a:srgbClr val="FFFF00"/>
                  </a:solidFill>
                </a:ln>
              </a:rPr>
              <a:t>Z</a:t>
            </a:r>
            <a:r>
              <a:rPr lang="en-US" sz="2500" dirty="0" smtClean="0"/>
              <a:t>” </a:t>
            </a:r>
            <a:r>
              <a:rPr lang="en-US" sz="2500" dirty="0" err="1" smtClean="0"/>
              <a:t>becore</a:t>
            </a:r>
            <a:r>
              <a:rPr lang="en-US" sz="2500" dirty="0" smtClean="0"/>
              <a:t> the “co” in order to maintain the soft “s” sound as the infinitive.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759</Words>
  <Application>Microsoft Macintosh PowerPoint</Application>
  <PresentationFormat>On-screen Show (4:3)</PresentationFormat>
  <Paragraphs>205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Unidad 3</vt:lpstr>
      <vt:lpstr>Verbos irregulares</vt:lpstr>
      <vt:lpstr>Los verbos -GO</vt:lpstr>
      <vt:lpstr>Los verbos -GO</vt:lpstr>
      <vt:lpstr>Verbos irregulares</vt:lpstr>
      <vt:lpstr>Los verbos -GO</vt:lpstr>
      <vt:lpstr>Los verbos -GO</vt:lpstr>
      <vt:lpstr>Verbos irregulares</vt:lpstr>
      <vt:lpstr>Verbos irregulares</vt:lpstr>
      <vt:lpstr>Verbos irregulares</vt:lpstr>
      <vt:lpstr>Conocer vs Saber</vt:lpstr>
      <vt:lpstr>Verbos irregulares</vt:lpstr>
      <vt:lpstr>Verbos irregulares</vt:lpstr>
      <vt:lpstr>Other Irregular Yo Verbs</vt:lpstr>
      <vt:lpstr>Other Irregular Yo Verbs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57</cp:revision>
  <cp:lastPrinted>2018-12-03T17:45:36Z</cp:lastPrinted>
  <dcterms:created xsi:type="dcterms:W3CDTF">2018-07-09T18:49:29Z</dcterms:created>
  <dcterms:modified xsi:type="dcterms:W3CDTF">2018-12-06T14:59:45Z</dcterms:modified>
</cp:coreProperties>
</file>