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93" r:id="rId4"/>
    <p:sldId id="294" r:id="rId5"/>
    <p:sldId id="295" r:id="rId6"/>
    <p:sldId id="290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6600CD"/>
    <a:srgbClr val="E5B3CE"/>
    <a:srgbClr val="FEC5E2"/>
    <a:srgbClr val="FEA7E1"/>
    <a:srgbClr val="FEA8F7"/>
    <a:srgbClr val="A02A8D"/>
    <a:srgbClr val="631D57"/>
    <a:srgbClr val="B04D8B"/>
    <a:srgbClr val="DECDCE"/>
    <a:srgbClr val="F0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E3EB4-B771-D14E-8CEF-485E31C934E6}" type="datetime1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4 - Past Participles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5D49D-0D1A-E34F-9C01-08947D13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90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D9C8A-649C-1148-AF4B-E251262BB987}" type="datetime1">
              <a:rPr lang="en-US" smtClean="0"/>
              <a:t>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4 - Past Participles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FF577-9B43-0A4F-9402-2CF2C27C4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28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F577-9B43-0A4F-9402-2CF2C27C46E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4 - Past Participles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1F46-E144-A242-A9BF-F8FD475E522C}" type="datetime1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3BAD-A06A-2D41-B8BF-3964253249A3}" type="datetime1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681-AE6C-CA46-BBD7-3FD4DB1858C0}" type="datetime1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9AF-EF18-404C-8A51-7B1124E2609E}" type="datetime1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BE8F-EF18-5345-ABB6-F58098E2168F}" type="datetime1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06C2-5D37-9649-B7FA-95D08B89432D}" type="datetime1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6C04-1C4B-CA4D-BFB4-10F763A64C22}" type="datetime1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C76E-26BB-784A-B0F4-7E81C67CDD90}" type="datetime1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9AB2-19A4-8641-AE69-A7FB054A4E32}" type="datetime1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B8C3-C711-5540-A72B-4F36FE61BFCC}" type="datetime1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F52-0D3A-F246-8608-56DE0207EDCF}" type="datetime1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A8F7"/>
            </a:gs>
            <a:gs pos="57000">
              <a:srgbClr val="A02A8D"/>
            </a:gs>
            <a:gs pos="100000">
              <a:srgbClr val="631D5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A4D9-A6A7-3049-BB93-323CE761F77C}" type="datetime1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participios pasados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Past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Participes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formed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from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called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participles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571500" indent="-571500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Participles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other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gender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number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describe.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Ejemplo:</a:t>
            </a:r>
          </a:p>
          <a:p>
            <a:pPr marL="1492250" indent="-242888" algn="l"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oficin</a:t>
            </a:r>
            <a:r>
              <a:rPr lang="es-ES_tradnl" sz="4000" b="1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está 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cerrad</a:t>
            </a:r>
            <a:r>
              <a:rPr lang="es-ES_tradnl" sz="4000" b="1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participios pasados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30000"/>
              </a:lnSpc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regular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participles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800100" lvl="1" indent="-342900" algn="l">
              <a:lnSpc>
                <a:spcPct val="130000"/>
              </a:lnSpc>
              <a:buFont typeface="Arial"/>
              <a:buChar char="•"/>
            </a:pP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-AR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1257300" lvl="2" indent="-342900" algn="l">
              <a:lnSpc>
                <a:spcPct val="130000"/>
              </a:lnSpc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-</a:t>
            </a:r>
            <a:r>
              <a:rPr lang="es-ES_tradnl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ado</a:t>
            </a:r>
            <a:endParaRPr lang="es-ES_tradnl" sz="4000" b="1" dirty="0" smtClean="0">
              <a:ln>
                <a:solidFill>
                  <a:srgbClr val="0000FF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00100" lvl="1" indent="-342900" algn="l">
              <a:lnSpc>
                <a:spcPct val="130000"/>
              </a:lnSpc>
              <a:buFont typeface="Arial"/>
              <a:buChar char="•"/>
            </a:pP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-ER/-IR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1257300" lvl="2" indent="-342900" algn="l">
              <a:lnSpc>
                <a:spcPct val="130000"/>
              </a:lnSpc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-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ido</a:t>
            </a:r>
            <a:endParaRPr lang="es-ES_tradnl" sz="4000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participios pasados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16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Ejemplos:</a:t>
            </a:r>
          </a:p>
          <a:p>
            <a:pPr marL="800100" lvl="1" indent="-342900" algn="l">
              <a:lnSpc>
                <a:spcPct val="110000"/>
              </a:lnSpc>
              <a:buFont typeface="Arial"/>
              <a:buChar char="•"/>
            </a:pP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Cerrar </a:t>
            </a:r>
            <a:r>
              <a:rPr lang="mr-IN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Cerrado 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closed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800100" lvl="1" indent="-342900" algn="l">
              <a:lnSpc>
                <a:spcPct val="110000"/>
              </a:lnSpc>
              <a:buFont typeface="Arial"/>
              <a:buChar char="•"/>
            </a:pP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Perder </a:t>
            </a:r>
            <a:r>
              <a:rPr lang="mr-IN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Perdido 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lost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800100" lvl="1" indent="-342900" algn="l">
              <a:lnSpc>
                <a:spcPct val="110000"/>
              </a:lnSpc>
              <a:buFont typeface="Arial"/>
              <a:buChar char="•"/>
            </a:pP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Vestir </a:t>
            </a:r>
            <a:r>
              <a:rPr lang="mr-IN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Vestido 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dressed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pronominal/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reflexive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drop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se.</a:t>
            </a:r>
          </a:p>
          <a:p>
            <a:pPr marL="800100" lvl="1" indent="-342900" algn="l">
              <a:lnSpc>
                <a:spcPct val="110000"/>
              </a:lnSpc>
              <a:buFont typeface="Arial"/>
              <a:buChar char="•"/>
            </a:pP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Peinarse </a:t>
            </a:r>
            <a:r>
              <a:rPr lang="mr-IN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Peinado 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combed</a:t>
            </a:r>
            <a:r>
              <a:rPr lang="es-ES_tradnl" sz="36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3600" i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211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0748"/>
            <a:ext cx="9143999" cy="5467252"/>
          </a:xfrm>
        </p:spPr>
        <p:txBody>
          <a:bodyPr>
            <a:normAutofit fontScale="85000" lnSpcReduction="20000"/>
          </a:bodyPr>
          <a:lstStyle/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omper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Roto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broken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scribir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Escrito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written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Visto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seen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olver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Vuelto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returned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orir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Muerto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dead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brir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Abierto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opened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ubrir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Cubierto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covered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oner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Puesto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put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acer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Hecho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done/made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ecir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Dicho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said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282575" indent="-282575" algn="l">
              <a:lnSpc>
                <a:spcPct val="8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escubrir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Descubierto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b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 discovered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reference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34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523875" indent="-444500" algn="l">
              <a:spcAft>
                <a:spcPts val="24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emperador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era un hombre  ___________ (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enojar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</a:p>
          <a:p>
            <a:pPr marL="523875" indent="-444500" algn="l">
              <a:spcAft>
                <a:spcPts val="24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princesa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siempre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estaba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____________ (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cansar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de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esperar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príncipe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23875" indent="-444500" algn="l">
              <a:spcAft>
                <a:spcPts val="24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guerreros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eran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muy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___________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querer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en la casa del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emperador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23875" indent="-444500" algn="l">
              <a:spcAft>
                <a:spcPts val="24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aceras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la ciudad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eran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muy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____________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aburrir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10668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enojado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38100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queridos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24384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cansada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71500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aburridas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1150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79375" algn="l">
              <a:spcAft>
                <a:spcPts val="24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El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semáforo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estuvo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 (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apagar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no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pude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cruzar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calle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9375" algn="l">
              <a:spcAft>
                <a:spcPts val="24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Las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ruinas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eran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muy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____________ (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divertirse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9375" algn="l">
              <a:spcAft>
                <a:spcPts val="24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El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calendario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los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aztecas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estaba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 (</a:t>
            </a:r>
            <a:r>
              <a:rPr lang="en-US" sz="360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construir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de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piedra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9941" y="1105656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apagado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601002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construido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620130"/>
            <a:ext cx="24172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divertidas</a:t>
            </a:r>
            <a:endParaRPr lang="en-US" sz="3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1256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287</Words>
  <Application>Microsoft Macintosh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Unidad 4</vt:lpstr>
      <vt:lpstr>Los participios pasados</vt:lpstr>
      <vt:lpstr>Los participios pasados</vt:lpstr>
      <vt:lpstr>Ejemplos</vt:lpstr>
      <vt:lpstr>Los irregulars (reference list)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62</cp:revision>
  <cp:lastPrinted>2018-12-03T17:45:36Z</cp:lastPrinted>
  <dcterms:created xsi:type="dcterms:W3CDTF">2018-07-09T18:49:29Z</dcterms:created>
  <dcterms:modified xsi:type="dcterms:W3CDTF">2019-02-12T15:20:32Z</dcterms:modified>
</cp:coreProperties>
</file>