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2284"/>
    <a:srgbClr val="59268F"/>
    <a:srgbClr val="692FA8"/>
    <a:srgbClr val="CCBFD6"/>
    <a:srgbClr val="E2D5FF"/>
    <a:srgbClr val="F2E3FF"/>
    <a:srgbClr val="F2F6FF"/>
    <a:srgbClr val="A270D2"/>
    <a:srgbClr val="362346"/>
    <a:srgbClr val="71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0"/>
    <p:restoredTop sz="87378"/>
  </p:normalViewPr>
  <p:slideViewPr>
    <p:cSldViewPr snapToGrid="0" snapToObjects="1">
      <p:cViewPr varScale="1">
        <p:scale>
          <a:sx n="87" d="100"/>
          <a:sy n="87" d="100"/>
        </p:scale>
        <p:origin x="1040" y="192"/>
      </p:cViewPr>
      <p:guideLst/>
    </p:cSldViewPr>
  </p:slideViewPr>
  <p:outlineViewPr>
    <p:cViewPr>
      <p:scale>
        <a:sx n="33" d="100"/>
        <a:sy n="33" d="100"/>
      </p:scale>
      <p:origin x="0" y="-274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0" d="100"/>
          <a:sy n="80" d="100"/>
        </p:scale>
        <p:origin x="279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9993388-7A2C-254E-BD88-76BC786359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b="1" dirty="0"/>
              <a:t>Ch.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A033AA-1B5E-9848-B92E-E81AD001B9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89E98-C9DB-3C4B-B238-DA2C37D07800}" type="datetime1">
              <a:rPr lang="en-US" smtClean="0"/>
              <a:t>8/14/19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A6F3354-6F83-DA4E-AEB5-7D7D975B9A2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b="1"/>
              <a:t>Spanish Basic - Ch. 1 - The Verb Ser</a:t>
            </a:r>
            <a:endParaRPr lang="en-US" b="1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ADDAEC-3250-194A-AF62-41019B3D9C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DE69BF-5350-D444-81D2-FBEC30B282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60140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Ch. 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7E197-E0EC-B04B-ACED-E4C788F16EBB}" type="datetime1">
              <a:rPr lang="en-US" smtClean="0"/>
              <a:t>8/14/19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A3EA2-3F6F-A44B-95BE-D8BBC8A45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0932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CB2D3840-B541-D946-BD22-44DC167878C0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59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E229E606-F7CA-8A4E-BD19-9098820D0B15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66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303ED662-FEE3-2340-A5D0-53B3BEDBBAD6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5970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83651B43-4A74-474E-A615-F974B03BA0D4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823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F9B88E1-F3B5-4E4D-9F06-F4E4CFACAE6D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326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65C5E3F6-CCC1-3F4E-AD3C-06111A4C8F52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74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7D67D4B-56A7-A24B-A229-C29F3EAA7565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94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9E6D77B3-7ECF-A347-B394-2A71E2B341AB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490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12ACCFBE-AF81-DD47-BD8D-FC62F4F8E26B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400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86512BD-9B45-5743-A188-0B461DC6CCF0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87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82F3C88-5928-B849-88B7-B1E171533A97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821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57461D3C-89FA-404F-85E2-B6F565EEFC1A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0092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Ch. 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ABD3BA23-8166-E244-8E31-2846FF5BE6CD}" type="datetime1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r>
              <a:rPr lang="en-US"/>
              <a:t>Spanish Basic - Ch. 1 - The Verb Ser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3A3EA2-3F6F-A44B-95BE-D8BBC8A45C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6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A270D2"/>
            </a:gs>
            <a:gs pos="39000">
              <a:srgbClr val="715195"/>
            </a:gs>
            <a:gs pos="100000">
              <a:srgbClr val="3623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16617" y="-185612"/>
            <a:ext cx="9577234" cy="2689099"/>
          </a:xfrm>
          <a:solidFill>
            <a:srgbClr val="362346"/>
          </a:solidFill>
        </p:spPr>
        <p:txBody>
          <a:bodyPr anchor="ctr" anchorCtr="1">
            <a:normAutofit/>
          </a:bodyPr>
          <a:lstStyle>
            <a:lvl1pPr algn="ctr">
              <a:defRPr sz="7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9871" y="3314753"/>
            <a:ext cx="6975987" cy="2451866"/>
          </a:xfrm>
        </p:spPr>
        <p:txBody>
          <a:bodyPr>
            <a:normAutofit/>
          </a:bodyPr>
          <a:lstStyle>
            <a:lvl1pPr marL="0" indent="0" algn="ctr">
              <a:buNone/>
              <a:defRPr sz="50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8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1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8872"/>
            <a:ext cx="9500616" cy="1371600"/>
          </a:xfrm>
        </p:spPr>
        <p:txBody>
          <a:bodyPr>
            <a:normAutofit/>
          </a:bodyPr>
          <a:lstStyle>
            <a:lvl1pPr>
              <a:defRPr sz="5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729" y="1371600"/>
            <a:ext cx="8804787" cy="5324167"/>
          </a:xfrm>
        </p:spPr>
        <p:txBody>
          <a:bodyPr/>
          <a:lstStyle>
            <a:lvl1pPr>
              <a:defRPr sz="4000"/>
            </a:lvl1pPr>
            <a:lvl2pPr>
              <a:defRPr sz="36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806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41505" y="-266545"/>
            <a:ext cx="9591981" cy="25350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3050" y="2848080"/>
            <a:ext cx="6676563" cy="2305916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0968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987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49" y="1445342"/>
            <a:ext cx="4396863" cy="52799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9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2735" y="-147484"/>
            <a:ext cx="9500616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5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371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8/14/19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336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8/14/19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167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77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D860D-1786-004A-86B6-AA069D6C834D}" type="datetimeFigureOut">
              <a:rPr lang="en-US" smtClean="0"/>
              <a:t>8/14/19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995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270D2"/>
            </a:gs>
            <a:gs pos="39000">
              <a:srgbClr val="715195"/>
            </a:gs>
            <a:gs pos="100000">
              <a:srgbClr val="36234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-235973" y="-117986"/>
            <a:ext cx="9497960" cy="1764224"/>
          </a:xfrm>
          <a:prstGeom prst="rect">
            <a:avLst/>
          </a:prstGeom>
          <a:solidFill>
            <a:srgbClr val="362346"/>
          </a:solidFill>
          <a:ln w="47625"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 anchorCtr="1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D860D-1786-004A-86B6-AA069D6C834D}" type="datetimeFigureOut">
              <a:rPr lang="en-US" smtClean="0"/>
              <a:t>8/14/19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568A1-E58B-C64F-907B-252FD3119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2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0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6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CE09C-CBF2-3943-9088-C4A15A624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000" b="1" dirty="0" err="1"/>
              <a:t>Capítulo</a:t>
            </a:r>
            <a:r>
              <a:rPr lang="en-US" sz="7000" b="1" dirty="0"/>
              <a:t>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8AE15A-555E-0248-A1BD-002210D715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dirty="0" err="1"/>
              <a:t>Práctica</a:t>
            </a:r>
            <a:r>
              <a:rPr lang="en-US" sz="5000" b="1" dirty="0"/>
              <a:t> con el </a:t>
            </a:r>
            <a:r>
              <a:rPr lang="en-US" sz="5000" b="1" dirty="0" err="1"/>
              <a:t>verbo</a:t>
            </a:r>
            <a:endParaRPr lang="en-US" sz="5000" b="1" dirty="0"/>
          </a:p>
          <a:p>
            <a:r>
              <a:rPr lang="en-US" sz="5000" b="1" i="1" dirty="0"/>
              <a:t>Ser</a:t>
            </a:r>
          </a:p>
        </p:txBody>
      </p:sp>
    </p:spTree>
    <p:extLst>
      <p:ext uri="{BB962C8B-B14F-4D97-AF65-F5344CB8AC3E}">
        <p14:creationId xmlns:p14="http://schemas.microsoft.com/office/powerpoint/2010/main" val="1030872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 err="1">
                <a:ln w="19050">
                  <a:noFill/>
                </a:ln>
                <a:latin typeface="+mj-lt"/>
              </a:rPr>
              <a:t>Ellos</a:t>
            </a:r>
            <a:r>
              <a:rPr lang="en-US" sz="9600" b="1" dirty="0">
                <a:ln w="19050">
                  <a:noFill/>
                </a:ln>
                <a:latin typeface="+mj-lt"/>
              </a:rPr>
              <a:t> son</a:t>
            </a: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They are (boys or boys &amp; girls)</a:t>
            </a:r>
          </a:p>
        </p:txBody>
      </p:sp>
    </p:spTree>
    <p:extLst>
      <p:ext uri="{BB962C8B-B14F-4D97-AF65-F5344CB8AC3E}">
        <p14:creationId xmlns:p14="http://schemas.microsoft.com/office/powerpoint/2010/main" val="83372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 err="1">
                <a:ln w="19050">
                  <a:noFill/>
                </a:ln>
                <a:latin typeface="+mj-lt"/>
              </a:rPr>
              <a:t>Ellas</a:t>
            </a:r>
            <a:r>
              <a:rPr lang="en-US" sz="9600" b="1" dirty="0">
                <a:ln w="19050">
                  <a:noFill/>
                </a:ln>
                <a:latin typeface="+mj-lt"/>
              </a:rPr>
              <a:t> son</a:t>
            </a: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They are (all girls)</a:t>
            </a:r>
          </a:p>
        </p:txBody>
      </p:sp>
    </p:spTree>
    <p:extLst>
      <p:ext uri="{BB962C8B-B14F-4D97-AF65-F5344CB8AC3E}">
        <p14:creationId xmlns:p14="http://schemas.microsoft.com/office/powerpoint/2010/main" val="797445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 err="1">
                <a:ln w="19050">
                  <a:noFill/>
                </a:ln>
                <a:latin typeface="+mj-lt"/>
              </a:rPr>
              <a:t>Ustedes</a:t>
            </a:r>
            <a:r>
              <a:rPr lang="en-US" sz="9600" b="1" dirty="0">
                <a:ln w="19050">
                  <a:noFill/>
                </a:ln>
                <a:latin typeface="+mj-lt"/>
              </a:rPr>
              <a:t> son</a:t>
            </a: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You all are</a:t>
            </a:r>
          </a:p>
        </p:txBody>
      </p:sp>
    </p:spTree>
    <p:extLst>
      <p:ext uri="{BB962C8B-B14F-4D97-AF65-F5344CB8AC3E}">
        <p14:creationId xmlns:p14="http://schemas.microsoft.com/office/powerpoint/2010/main" val="4005098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4133D-4F4B-B747-82E1-4CAA1B304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Prueba</a:t>
            </a:r>
            <a:r>
              <a:rPr lang="en-US" dirty="0"/>
              <a:t> de </a:t>
            </a:r>
            <a:r>
              <a:rPr lang="en-US" dirty="0" err="1"/>
              <a:t>práctica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32F550-80A0-7B4D-A5B3-A31955D2A1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729" y="1371600"/>
            <a:ext cx="9072914" cy="5324167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1. </a:t>
            </a:r>
            <a:r>
              <a:rPr lang="en-US" dirty="0" err="1">
                <a:ln w="19050">
                  <a:noFill/>
                </a:ln>
              </a:rPr>
              <a:t>Yo</a:t>
            </a:r>
            <a:r>
              <a:rPr lang="en-US" dirty="0">
                <a:ln w="19050">
                  <a:noFill/>
                </a:ln>
              </a:rPr>
              <a:t> ___________ de Cuba.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2. </a:t>
            </a:r>
            <a:r>
              <a:rPr lang="en-US" dirty="0" err="1">
                <a:ln w="19050">
                  <a:noFill/>
                </a:ln>
              </a:rPr>
              <a:t>Él</a:t>
            </a:r>
            <a:r>
              <a:rPr lang="en-US" dirty="0">
                <a:ln w="19050">
                  <a:noFill/>
                </a:ln>
              </a:rPr>
              <a:t> ___________ de Perú.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3. </a:t>
            </a:r>
            <a:r>
              <a:rPr lang="en-US" dirty="0" err="1">
                <a:ln w="19050">
                  <a:noFill/>
                </a:ln>
              </a:rPr>
              <a:t>Ellas</a:t>
            </a:r>
            <a:r>
              <a:rPr lang="en-US" dirty="0">
                <a:ln w="19050">
                  <a:noFill/>
                </a:ln>
              </a:rPr>
              <a:t> ___________ amigas.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4. </a:t>
            </a:r>
            <a:r>
              <a:rPr lang="en-US" dirty="0" err="1">
                <a:ln w="19050">
                  <a:noFill/>
                </a:ln>
              </a:rPr>
              <a:t>Nosotros</a:t>
            </a:r>
            <a:r>
              <a:rPr lang="en-US" dirty="0">
                <a:ln w="19050">
                  <a:noFill/>
                </a:ln>
              </a:rPr>
              <a:t> ___________ de México.</a:t>
            </a:r>
          </a:p>
          <a:p>
            <a:pPr>
              <a:spcAft>
                <a:spcPts val="2400"/>
              </a:spcAft>
            </a:pPr>
            <a:r>
              <a:rPr lang="en-US" dirty="0">
                <a:ln w="19050">
                  <a:noFill/>
                </a:ln>
              </a:rPr>
              <a:t>5. Tú _________ mi </a:t>
            </a:r>
            <a:r>
              <a:rPr lang="en-US" dirty="0" err="1">
                <a:ln w="19050">
                  <a:noFill/>
                </a:ln>
              </a:rPr>
              <a:t>compañero</a:t>
            </a:r>
            <a:r>
              <a:rPr lang="en-US" dirty="0">
                <a:ln w="19050">
                  <a:noFill/>
                </a:ln>
              </a:rPr>
              <a:t> de </a:t>
            </a:r>
            <a:r>
              <a:rPr lang="en-US" dirty="0" err="1">
                <a:ln w="19050">
                  <a:noFill/>
                </a:ln>
              </a:rPr>
              <a:t>clase</a:t>
            </a:r>
            <a:r>
              <a:rPr lang="en-US" dirty="0">
                <a:ln w="19050">
                  <a:noFill/>
                </a:ln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C3811C-9958-5545-8705-780A31A9B201}"/>
              </a:ext>
            </a:extLst>
          </p:cNvPr>
          <p:cNvSpPr txBox="1"/>
          <p:nvPr/>
        </p:nvSpPr>
        <p:spPr>
          <a:xfrm>
            <a:off x="1548581" y="1311722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968016-E430-5747-B3BC-1535B8416716}"/>
              </a:ext>
            </a:extLst>
          </p:cNvPr>
          <p:cNvSpPr txBox="1"/>
          <p:nvPr/>
        </p:nvSpPr>
        <p:spPr>
          <a:xfrm>
            <a:off x="1548581" y="2289682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53BF69-071F-BA4F-95C5-C50F1C9447F7}"/>
              </a:ext>
            </a:extLst>
          </p:cNvPr>
          <p:cNvSpPr txBox="1"/>
          <p:nvPr/>
        </p:nvSpPr>
        <p:spPr>
          <a:xfrm>
            <a:off x="2182762" y="3258995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709DCB-BA2C-3042-B776-A34A16C6E61F}"/>
              </a:ext>
            </a:extLst>
          </p:cNvPr>
          <p:cNvSpPr txBox="1"/>
          <p:nvPr/>
        </p:nvSpPr>
        <p:spPr>
          <a:xfrm>
            <a:off x="1445342" y="5207724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eres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5023A6-D00F-EA48-9AA1-1102483930C4}"/>
              </a:ext>
            </a:extLst>
          </p:cNvPr>
          <p:cNvSpPr txBox="1"/>
          <p:nvPr/>
        </p:nvSpPr>
        <p:spPr>
          <a:xfrm>
            <a:off x="3135361" y="4253365"/>
            <a:ext cx="275794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>
                <a:ln w="12700">
                  <a:solidFill>
                    <a:srgbClr val="00B0F0"/>
                  </a:solidFill>
                </a:ln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somos</a:t>
            </a:r>
            <a:endParaRPr lang="en-US" sz="3800" b="1" dirty="0">
              <a:ln w="12700">
                <a:solidFill>
                  <a:srgbClr val="00B0F0"/>
                </a:solidFill>
              </a:ln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45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 err="1">
                <a:ln w="19050">
                  <a:noFill/>
                </a:ln>
                <a:latin typeface="+mj-lt"/>
              </a:rPr>
              <a:t>Yo</a:t>
            </a:r>
            <a:r>
              <a:rPr lang="en-US" sz="9600" b="1" dirty="0">
                <a:ln w="19050">
                  <a:noFill/>
                </a:ln>
                <a:latin typeface="+mj-lt"/>
              </a:rPr>
              <a:t> soy</a:t>
            </a: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I am</a:t>
            </a:r>
          </a:p>
        </p:txBody>
      </p:sp>
    </p:spTree>
    <p:extLst>
      <p:ext uri="{BB962C8B-B14F-4D97-AF65-F5344CB8AC3E}">
        <p14:creationId xmlns:p14="http://schemas.microsoft.com/office/powerpoint/2010/main" val="2265130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Tú </a:t>
            </a:r>
            <a:r>
              <a:rPr lang="en-US" sz="9600" b="1" dirty="0" err="1">
                <a:ln w="19050">
                  <a:noFill/>
                </a:ln>
                <a:latin typeface="+mj-lt"/>
              </a:rPr>
              <a:t>eres</a:t>
            </a:r>
            <a:endParaRPr lang="en-US" sz="9600" b="1" dirty="0">
              <a:ln w="19050">
                <a:noFill/>
              </a:ln>
              <a:latin typeface="+mj-lt"/>
            </a:endParaRP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You are (informal)</a:t>
            </a:r>
          </a:p>
        </p:txBody>
      </p:sp>
    </p:spTree>
    <p:extLst>
      <p:ext uri="{BB962C8B-B14F-4D97-AF65-F5344CB8AC3E}">
        <p14:creationId xmlns:p14="http://schemas.microsoft.com/office/powerpoint/2010/main" val="276797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 err="1">
                <a:ln w="19050">
                  <a:noFill/>
                </a:ln>
                <a:latin typeface="+mj-lt"/>
              </a:rPr>
              <a:t>Él</a:t>
            </a:r>
            <a:r>
              <a:rPr lang="en-US" sz="9600" b="1" dirty="0">
                <a:ln w="19050">
                  <a:noFill/>
                </a:ln>
                <a:latin typeface="+mj-lt"/>
              </a:rPr>
              <a:t> es</a:t>
            </a: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He is</a:t>
            </a:r>
          </a:p>
        </p:txBody>
      </p:sp>
    </p:spTree>
    <p:extLst>
      <p:ext uri="{BB962C8B-B14F-4D97-AF65-F5344CB8AC3E}">
        <p14:creationId xmlns:p14="http://schemas.microsoft.com/office/powerpoint/2010/main" val="62365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Ella es</a:t>
            </a: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She is</a:t>
            </a:r>
          </a:p>
        </p:txBody>
      </p:sp>
    </p:spTree>
    <p:extLst>
      <p:ext uri="{BB962C8B-B14F-4D97-AF65-F5344CB8AC3E}">
        <p14:creationId xmlns:p14="http://schemas.microsoft.com/office/powerpoint/2010/main" val="370747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 err="1">
                <a:ln w="19050">
                  <a:noFill/>
                </a:ln>
                <a:latin typeface="+mj-lt"/>
              </a:rPr>
              <a:t>Usted</a:t>
            </a:r>
            <a:r>
              <a:rPr lang="en-US" sz="9600" b="1" dirty="0">
                <a:ln w="19050">
                  <a:noFill/>
                </a:ln>
                <a:latin typeface="+mj-lt"/>
              </a:rPr>
              <a:t> es</a:t>
            </a: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You are  (formal)</a:t>
            </a:r>
          </a:p>
        </p:txBody>
      </p:sp>
    </p:spTree>
    <p:extLst>
      <p:ext uri="{BB962C8B-B14F-4D97-AF65-F5344CB8AC3E}">
        <p14:creationId xmlns:p14="http://schemas.microsoft.com/office/powerpoint/2010/main" val="1064768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 err="1">
                <a:ln w="19050">
                  <a:noFill/>
                </a:ln>
                <a:latin typeface="+mj-lt"/>
              </a:rPr>
              <a:t>Nosotros</a:t>
            </a:r>
            <a:r>
              <a:rPr lang="en-US" sz="9600" b="1" dirty="0">
                <a:ln w="19050">
                  <a:noFill/>
                </a:ln>
                <a:latin typeface="+mj-lt"/>
              </a:rPr>
              <a:t> </a:t>
            </a:r>
            <a:r>
              <a:rPr lang="en-US" sz="9600" b="1" dirty="0" err="1">
                <a:ln w="19050">
                  <a:noFill/>
                </a:ln>
                <a:latin typeface="+mj-lt"/>
              </a:rPr>
              <a:t>somos</a:t>
            </a:r>
            <a:endParaRPr lang="en-US" sz="9600" b="1" dirty="0">
              <a:ln w="19050">
                <a:noFill/>
              </a:ln>
              <a:latin typeface="+mj-lt"/>
            </a:endParaRP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We are</a:t>
            </a:r>
          </a:p>
        </p:txBody>
      </p:sp>
    </p:spTree>
    <p:extLst>
      <p:ext uri="{BB962C8B-B14F-4D97-AF65-F5344CB8AC3E}">
        <p14:creationId xmlns:p14="http://schemas.microsoft.com/office/powerpoint/2010/main" val="289702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 err="1">
                <a:ln w="19050">
                  <a:noFill/>
                </a:ln>
                <a:latin typeface="+mj-lt"/>
              </a:rPr>
              <a:t>Nosotras</a:t>
            </a:r>
            <a:r>
              <a:rPr lang="en-US" sz="9600" b="1" dirty="0">
                <a:ln w="19050">
                  <a:noFill/>
                </a:ln>
                <a:latin typeface="+mj-lt"/>
              </a:rPr>
              <a:t> </a:t>
            </a:r>
            <a:r>
              <a:rPr lang="en-US" sz="9600" b="1" dirty="0" err="1">
                <a:ln w="19050">
                  <a:noFill/>
                </a:ln>
                <a:latin typeface="+mj-lt"/>
              </a:rPr>
              <a:t>somos</a:t>
            </a:r>
            <a:endParaRPr lang="en-US" sz="9600" b="1" dirty="0">
              <a:ln w="19050">
                <a:noFill/>
              </a:ln>
              <a:latin typeface="+mj-lt"/>
            </a:endParaRP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We (girls) are</a:t>
            </a:r>
          </a:p>
        </p:txBody>
      </p:sp>
    </p:spTree>
    <p:extLst>
      <p:ext uri="{BB962C8B-B14F-4D97-AF65-F5344CB8AC3E}">
        <p14:creationId xmlns:p14="http://schemas.microsoft.com/office/powerpoint/2010/main" val="1497409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00748-6FAB-9841-89C8-4BB46AD95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 </a:t>
            </a:r>
            <a:r>
              <a:rPr lang="en-US" dirty="0" err="1"/>
              <a:t>verbo</a:t>
            </a:r>
            <a:r>
              <a:rPr lang="en-US" dirty="0"/>
              <a:t> </a:t>
            </a:r>
            <a:r>
              <a:rPr lang="en-US" i="1" dirty="0"/>
              <a:t>ser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08C947-EC25-2545-A6E9-18E342488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 err="1">
                <a:ln w="19050">
                  <a:noFill/>
                </a:ln>
                <a:latin typeface="+mj-lt"/>
              </a:rPr>
              <a:t>Vosotros</a:t>
            </a:r>
            <a:r>
              <a:rPr lang="en-US" sz="9600" b="1" dirty="0">
                <a:ln w="19050">
                  <a:noFill/>
                </a:ln>
                <a:latin typeface="+mj-lt"/>
              </a:rPr>
              <a:t> </a:t>
            </a:r>
            <a:r>
              <a:rPr lang="en-US" sz="9600" b="1" dirty="0" err="1">
                <a:ln w="19050">
                  <a:noFill/>
                </a:ln>
                <a:latin typeface="+mj-lt"/>
              </a:rPr>
              <a:t>sois</a:t>
            </a:r>
            <a:endParaRPr lang="en-US" sz="9600" b="1" dirty="0">
              <a:ln w="19050">
                <a:noFill/>
              </a:ln>
              <a:latin typeface="+mj-lt"/>
            </a:endParaRPr>
          </a:p>
          <a:p>
            <a:pPr marL="0" indent="0" algn="ctr">
              <a:lnSpc>
                <a:spcPct val="100000"/>
              </a:lnSpc>
              <a:spcAft>
                <a:spcPts val="3600"/>
              </a:spcAft>
              <a:buNone/>
            </a:pPr>
            <a:r>
              <a:rPr lang="en-US" sz="9600" b="1" dirty="0">
                <a:ln w="19050">
                  <a:noFill/>
                </a:ln>
                <a:latin typeface="+mj-lt"/>
              </a:rPr>
              <a:t>You all are (Spain)</a:t>
            </a:r>
          </a:p>
        </p:txBody>
      </p:sp>
    </p:spTree>
    <p:extLst>
      <p:ext uri="{BB962C8B-B14F-4D97-AF65-F5344CB8AC3E}">
        <p14:creationId xmlns:p14="http://schemas.microsoft.com/office/powerpoint/2010/main" val="3697650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ross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ss" id="{4D0900FA-E8ED-9449-9B09-BD88C7EBBC87}" vid="{EB465C24-2072-D54C-85D7-73C27EDCD2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2372</TotalTime>
  <Words>348</Words>
  <Application>Microsoft Macintosh PowerPoint</Application>
  <PresentationFormat>On-screen Show (4:3)</PresentationFormat>
  <Paragraphs>99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Franklin Gothic Book</vt:lpstr>
      <vt:lpstr>Franklin Gothic Medium</vt:lpstr>
      <vt:lpstr>Cross</vt:lpstr>
      <vt:lpstr>Capítulo 1</vt:lpstr>
      <vt:lpstr>El verbo ser</vt:lpstr>
      <vt:lpstr>El verbo ser</vt:lpstr>
      <vt:lpstr>El verbo ser</vt:lpstr>
      <vt:lpstr>El verbo ser</vt:lpstr>
      <vt:lpstr>El verbo ser</vt:lpstr>
      <vt:lpstr>El verbo ser</vt:lpstr>
      <vt:lpstr>El verbo ser</vt:lpstr>
      <vt:lpstr>El verbo ser</vt:lpstr>
      <vt:lpstr>El verbo ser</vt:lpstr>
      <vt:lpstr>El verbo ser</vt:lpstr>
      <vt:lpstr>El verbo ser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Capítulo 1</dc:title>
  <dc:creator>Kristen Cross</dc:creator>
  <cp:lastModifiedBy>Kristen Cross</cp:lastModifiedBy>
  <cp:revision>23</cp:revision>
  <cp:lastPrinted>2019-08-15T01:11:24Z</cp:lastPrinted>
  <dcterms:created xsi:type="dcterms:W3CDTF">2019-08-09T23:25:52Z</dcterms:created>
  <dcterms:modified xsi:type="dcterms:W3CDTF">2019-08-15T01:19:20Z</dcterms:modified>
</cp:coreProperties>
</file>