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 snapToObjects="1">
      <p:cViewPr varScale="1">
        <p:scale>
          <a:sx n="99" d="100"/>
          <a:sy n="99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390F0A-DAEC-DF46-A5DA-33029C58BF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0D232-B243-B54A-85D9-BBF1FF9E8D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31813-7F27-044F-9B86-049D37A1DF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Ch. 2 - Descriptions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6D52B-31B5-F040-99EA-1EAF7BD4B1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927963-89CD-354C-B6E8-B56633351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9262D7-E067-B441-AB9C-868E85B3B1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8209D2-F585-4F4A-AECD-62F160F814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94C1B8-8AE3-6B42-9802-EB38E3FE9FB2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2CFE36-5E0D-7243-A002-8E61096D34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E3FB24-744A-5742-940E-B84E8550F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1CB41-1240-F54D-B5A4-0C2BE36B07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Ch. 2 - Descriptions Practice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02772-E2E8-E349-B680-F9AE3471C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541E27-E99E-4F4A-A4F1-3783E85240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F31C331C-956B-CC48-B803-BD8075599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E5F01B53-B1F9-0341-B40E-65884FE96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9F562E6-82CD-EA48-BD5A-89D666587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784D4F-4581-3245-94A9-D8891C635DD7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1C93D65C-4ECA-2645-87FE-942C4383E2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Ch. 2 - Descriptions Practice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84D917-BD4F-0340-B851-A1F7D13F436F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512F28-A717-D24E-91AE-A2BB6AA08451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38FC7-96F6-AA43-A649-DEACCDC4C75B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6F5CB0-5945-9F45-B7C1-D0E4A026F0BF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D09AAA-2194-6148-B105-38BABF0C5BB1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47BEBC-12F3-CB4B-8727-A703E12A6167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C5E39-82B1-AE40-9405-8008D71FE93D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FA07E2-4C95-6A41-9A46-83C0B9FA72CB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E10F8C-0A97-BF42-8F2B-8676133DFA7E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3FCF8CC6-863C-9043-9507-00FD047D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FAD3F-208C-414E-AD30-38AB33AA7629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682102B7-A6CA-9D4F-A3D6-E5D32960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36082A17-C352-F548-9117-76E4D136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04D76-4237-3943-8FB8-DBCD4F43F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91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CEDCC10-8E75-1D4C-939D-4932C05F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3CB3DE-244B-0A42-B1B4-F3B581C2F241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156653D-FC14-E141-9E49-9A9F310C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046AE68-4F57-E047-A62A-DE662839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624B-6634-9449-A4EF-FB0648CD5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B9EB610-6059-3049-AD79-F63583F7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D85216-D4FF-0047-8C60-A4B1F6CC1252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BDE4F8F-6B0E-A846-8596-2083BA36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F10126E-0422-124E-8F7D-71CE346C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0F67B-537C-4A44-ABDA-9E1EEAB6C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79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BD0B68E-AFCD-6D46-B8E6-BB20A2DE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84093-D398-BE41-ADCE-7E62CC93A97F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EECB133-1390-FA41-ABBE-A80ADDB3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1D38906-53CF-B541-A8C2-8D4D6CEC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343A8-901C-EC49-A055-7E0888005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31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A6A6C021-C99B-7C46-8B64-663BA395E623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5791200 h 3648"/>
              <a:gd name="T2" fmla="*/ 1137151 w 2736"/>
              <a:gd name="T3" fmla="*/ 3200400 h 3648"/>
              <a:gd name="T4" fmla="*/ 4321175 w 2736"/>
              <a:gd name="T5" fmla="*/ 0 h 3648"/>
              <a:gd name="T6" fmla="*/ 4321175 w 2736"/>
              <a:gd name="T7" fmla="*/ 152400 h 3648"/>
              <a:gd name="T8" fmla="*/ 1175056 w 2736"/>
              <a:gd name="T9" fmla="*/ 3235325 h 3648"/>
              <a:gd name="T10" fmla="*/ 75810 w 2736"/>
              <a:gd name="T11" fmla="*/ 5791200 h 3648"/>
              <a:gd name="T12" fmla="*/ 0 w 2736"/>
              <a:gd name="T13" fmla="*/ 5791200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E1238689-A80E-1E4E-A631-8BAF2F3B9A34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6538193 h 4128"/>
              <a:gd name="T2" fmla="*/ 0 w 3504"/>
              <a:gd name="T3" fmla="*/ 6615113 h 4128"/>
              <a:gd name="T4" fmla="*/ 5513388 w 3504"/>
              <a:gd name="T5" fmla="*/ 4230596 h 4128"/>
              <a:gd name="T6" fmla="*/ 4531552 w 3504"/>
              <a:gd name="T7" fmla="*/ 0 h 4128"/>
              <a:gd name="T8" fmla="*/ 4456026 w 3504"/>
              <a:gd name="T9" fmla="*/ 0 h 4128"/>
              <a:gd name="T10" fmla="*/ 5452023 w 3504"/>
              <a:gd name="T11" fmla="*/ 4196943 h 4128"/>
              <a:gd name="T12" fmla="*/ 0 w 3504"/>
              <a:gd name="T13" fmla="*/ 6538193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9AEFFD7-8C8B-A047-B615-3DE2B1D20543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29099BF-1BC6-8D49-BCE4-BC64A14FCDF5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C214EE7-CF03-6D48-AF2E-1DC638363DEF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2D4C610-EA88-E94C-AFB3-58EF7B34CAD1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5A5FB46-D20E-B740-89F4-45B867A0235B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123FDA1-9AA9-DC43-8261-E1DC02B657D3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0A88BAB-B437-0F45-9FAC-74EAE8EE151A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8E600FD-A705-DF4A-A566-5683ED8B64D0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E0FAB81-669B-FB40-84D5-03813EDE7FF7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49D4C50-B694-EC4B-9666-6AB80022ABAB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DD61C93-B926-914D-BC26-60D72F0EDF6A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3FB915A-00EA-E147-B44B-5F33B53A744C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9E83A10-212A-BD42-B544-CDB8E6377E73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553E9A-9611-3A49-82BE-B40E9AB66C67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9B4D96-F973-2F40-BAE1-54865B075691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DD566C-CE1F-A645-A034-10F5C4964A7F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5FB4E2-8AD2-6049-A258-8D758CD3CFFD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28AFD6-3A10-9046-A014-1BCE372A6EE4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683EA8-9535-F842-904D-58E91E3F9694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68C8A93-BCD6-954D-B0A1-EB1BC47F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109C6-B425-6844-A967-07AB11D7F7FE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2F06835D-6CFE-C04E-A084-F1AC1F6E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79EC0D0-935A-EB4D-90AE-570F679E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A30857D-B7EC-0349-B2B7-DD8BFFE5873B}" type="slidenum">
              <a:rPr lang="en-US" altLang="en-US"/>
              <a:pPr/>
              <a:t>‹#›</a:t>
            </a:fld>
            <a:endParaRPr lang="en-US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A8A5E-D80F-8A44-AAE4-92CD2CF2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7C8B35-1445-A14A-8FBF-0D0B89D4B73D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E6777-1486-814E-AD59-50108E2D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41D4A-3680-4E48-AE11-D68FB2C7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1C62-E98E-2444-8463-0ECCD8712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12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8AB5DF-E302-2141-A353-FCF56FD01FFF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802D8-3C52-7740-9086-A7AA885B38A3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7C0A7C-4A28-4345-9A55-2B9974F87BCE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C186D-E7FC-944D-A55C-4C8F9C086F71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FA2598-58B1-F04D-AD85-478C73042FD5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7FAAC-569A-564D-8A25-0D9E7A4AA7D3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328A4C-CC0F-304B-9AB0-B93D559FF5D0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1E183C-88D1-7C42-BAF1-CDF8A6862930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636389-887E-4342-9A88-1305F6290CC5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00FD45-0430-9140-8DC8-E3FDD342BC48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A73990E0-0705-F54C-9B73-31B98E17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0A649-D967-F54C-B89A-A4440DD470A2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A6C74B7F-6D14-8547-9161-48E25862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7578F760-CEF5-C54B-B4F3-C06A06CF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B6DF1-6E3E-3A4C-91CE-C95F5D917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67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0D72738-23EA-9349-AC88-89C54FA7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F8005-D2C5-FF4D-BB08-AB01A36F35F3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A907DE0-7450-D94A-BE70-201EEDF3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799C7E7D-A9A4-9D42-92AE-4F085030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C1C98-04BA-4941-B1E1-C8210FDE8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87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B93FB-EAB1-CA43-880D-D72E9726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D1CCA0-2832-E147-B8FE-D692B6A582F5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CF326-98BC-004E-9BE1-218303C9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6E14B-A4E0-F84A-9217-C238C532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EE237-C4C8-914D-81A1-56BDA2F7B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28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63453A3-BDC8-1941-A760-FA6689D5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89340-B282-8D4D-B1B2-0FB4B28746D9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4524EF2-2714-DE40-8E4A-3B7D8694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F207010-6813-994A-9F36-CB8422B1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4145A-3C8B-154E-9490-E21542A9F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95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06FDFF-D515-D149-B5CE-D33A3160AEE3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A58656-A6E6-3642-B7C2-223EE4212DB0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8EB594D9-B4BF-F54E-825E-B8912825DBE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4A1E33-0454-DD4C-BDB0-124FA41800B4}"/>
                </a:ext>
              </a:extLst>
            </p:cNvPr>
            <p:cNvCxnSpPr/>
            <p:nvPr/>
          </p:nvCxnSpPr>
          <p:spPr>
            <a:xfrm rot="16200000">
              <a:off x="66538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96F5F4-6009-8048-9DCC-619B5839D1E0}"/>
                </a:ext>
              </a:extLst>
            </p:cNvPr>
            <p:cNvCxnSpPr/>
            <p:nvPr/>
          </p:nvCxnSpPr>
          <p:spPr>
            <a:xfrm rot="16200000" flipV="1">
              <a:off x="6675449" y="1401181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F0CEAF-BDE2-B946-94E2-32F3C66BCDFC}"/>
                </a:ext>
              </a:extLst>
            </p:cNvPr>
            <p:cNvCxnSpPr/>
            <p:nvPr/>
          </p:nvCxnSpPr>
          <p:spPr>
            <a:xfrm rot="5400000" flipH="1">
              <a:off x="6734764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BF96B85F-D50F-8049-939B-9967FEB3022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ABFCFD8-4C01-744B-BA09-7DCD56566A68}"/>
                </a:ext>
              </a:extLst>
            </p:cNvPr>
            <p:cNvCxnSpPr/>
            <p:nvPr/>
          </p:nvCxnSpPr>
          <p:spPr>
            <a:xfrm rot="16200000">
              <a:off x="66538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E6E888-2257-3E47-BCD4-87593821E9A7}"/>
                </a:ext>
              </a:extLst>
            </p:cNvPr>
            <p:cNvCxnSpPr/>
            <p:nvPr/>
          </p:nvCxnSpPr>
          <p:spPr>
            <a:xfrm rot="16200000" flipV="1">
              <a:off x="6675449" y="1401181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8AC70F-29DA-E843-BED8-0F7B181B1E6A}"/>
                </a:ext>
              </a:extLst>
            </p:cNvPr>
            <p:cNvCxnSpPr/>
            <p:nvPr/>
          </p:nvCxnSpPr>
          <p:spPr>
            <a:xfrm rot="5400000" flipH="1">
              <a:off x="6734764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E0C928E4-F2EA-D34D-B1A0-93F5DE9ABFD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A36ADA-C441-5D4F-AC62-518E773317C4}"/>
                </a:ext>
              </a:extLst>
            </p:cNvPr>
            <p:cNvCxnSpPr/>
            <p:nvPr/>
          </p:nvCxnSpPr>
          <p:spPr>
            <a:xfrm rot="16200000">
              <a:off x="6653843" y="1300308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6338E9-1FF2-E241-A55D-96AFCD674037}"/>
                </a:ext>
              </a:extLst>
            </p:cNvPr>
            <p:cNvCxnSpPr/>
            <p:nvPr/>
          </p:nvCxnSpPr>
          <p:spPr>
            <a:xfrm rot="16200000" flipV="1">
              <a:off x="6675448" y="1401180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DB27054-B40C-8C4C-8CEF-B50711FC1A1D}"/>
                </a:ext>
              </a:extLst>
            </p:cNvPr>
            <p:cNvCxnSpPr/>
            <p:nvPr/>
          </p:nvCxnSpPr>
          <p:spPr>
            <a:xfrm rot="5400000" flipH="1">
              <a:off x="673476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EA1787B6-453B-FA45-B0E8-E4BAA0EA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D87893F-9BEA-7F49-95AF-CD7E4E26EF7F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3034B20E-0828-0D4E-96D8-8553138A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4001067F-534C-2143-9819-47A099CC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64F331DE-D6CE-4A4D-BA26-0CB5C8ACD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69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60C075-C372-DD42-A980-5A6D38BECE05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37CFFA-E57F-5940-B135-16E4D719A452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E7C85-85F8-CE40-B758-0D2AA776FFC8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00BF0-FD4B-3147-9BB4-5AC2BEB5C123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4E8603-CE76-8441-BADB-D9EDAAEF223B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159B98-3F64-454F-A0D3-9450BDC2E76B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7D9756-1888-FE4D-9A82-35EA2C5B336A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2F7FC4-A331-3E41-808F-299D052DBEA7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9E4650-86ED-2143-B5DE-76BD47682C30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6CB94932-D65B-6D4E-A12C-73DE0F8A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CC37C0F7-BA30-1E44-BADA-ABC6C34F81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0F209B9-FAE3-014D-8DD3-279015503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943BC95B-769B-2147-9A45-CC461FE38854}" type="datetime1">
              <a:rPr lang="en-US" altLang="en-US"/>
              <a:pPr/>
              <a:t>11/8/21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24162-CB24-8240-8DF3-1A8F8F7E7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1FC8E4A-93A0-8344-8778-D60C85ACB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58A4F2E5-814E-5044-B9C7-BB77EF574C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38" r:id="rId2"/>
    <p:sldLayoutId id="2147483844" r:id="rId3"/>
    <p:sldLayoutId id="2147483845" r:id="rId4"/>
    <p:sldLayoutId id="2147483846" r:id="rId5"/>
    <p:sldLayoutId id="2147483839" r:id="rId6"/>
    <p:sldLayoutId id="2147483847" r:id="rId7"/>
    <p:sldLayoutId id="2147483840" r:id="rId8"/>
    <p:sldLayoutId id="2147483848" r:id="rId9"/>
    <p:sldLayoutId id="2147483841" r:id="rId10"/>
    <p:sldLayoutId id="214748384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2" charset="2"/>
        <a:buChar char="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2" charset="2"/>
        <a:buChar char="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001D-40A7-EA4D-96E1-EA9C8F17D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700" y="1085869"/>
            <a:ext cx="8741300" cy="29104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8000" cap="none" dirty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Las descripciones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816DBB6B-6A95-144F-B21C-8D07EA1B7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89338"/>
            <a:ext cx="7772400" cy="15081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6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Capítulo 2 - 1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D907-9C53-D345-AE75-4C816B90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5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5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¿Cómo es?</a:t>
            </a:r>
          </a:p>
        </p:txBody>
      </p:sp>
      <p:sp>
        <p:nvSpPr>
          <p:cNvPr id="24578" name="TextBox 4">
            <a:extLst>
              <a:ext uri="{FF2B5EF4-FFF2-40B4-BE49-F238E27FC236}">
                <a16:creationId xmlns:a16="http://schemas.microsoft.com/office/drawing/2014/main" id="{E5951B06-D35A-E341-B32F-169D6809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5351463"/>
            <a:ext cx="86725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500" dirty="0">
                <a:latin typeface="Corbel" panose="020B0503020204020204" pitchFamily="34" charset="0"/>
              </a:rPr>
              <a:t>Miguel es _________</a:t>
            </a:r>
          </a:p>
        </p:txBody>
      </p:sp>
      <p:pic>
        <p:nvPicPr>
          <p:cNvPr id="2050" name="Picture 2" descr="Miguel Rivera | Coco Wiki | Fandom">
            <a:extLst>
              <a:ext uri="{FF2B5EF4-FFF2-40B4-BE49-F238E27FC236}">
                <a16:creationId xmlns:a16="http://schemas.microsoft.com/office/drawing/2014/main" id="{6F6BBCDC-6DA9-E34C-851D-23EDD56FB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78" y="1273413"/>
            <a:ext cx="3255292" cy="378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7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A3A5-6A34-C249-B80B-A71873B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5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5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¿Cómo es?</a:t>
            </a:r>
          </a:p>
        </p:txBody>
      </p:sp>
      <p:sp>
        <p:nvSpPr>
          <p:cNvPr id="25602" name="TextBox 4">
            <a:extLst>
              <a:ext uri="{FF2B5EF4-FFF2-40B4-BE49-F238E27FC236}">
                <a16:creationId xmlns:a16="http://schemas.microsoft.com/office/drawing/2014/main" id="{33912943-2A2F-754F-8FA9-03AAF5A63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5351463"/>
            <a:ext cx="86725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500">
                <a:latin typeface="Corbel" panose="020B0503020204020204" pitchFamily="34" charset="0"/>
              </a:rPr>
              <a:t>Tom Brady es _________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F866CAD9-DF01-4549-B7F5-A451ED1AC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512888"/>
            <a:ext cx="395922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236-EB4A-594F-8D61-D41EBC46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5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5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¿Cómo es?</a:t>
            </a:r>
          </a:p>
        </p:txBody>
      </p:sp>
      <p:sp>
        <p:nvSpPr>
          <p:cNvPr id="26626" name="TextBox 4">
            <a:extLst>
              <a:ext uri="{FF2B5EF4-FFF2-40B4-BE49-F238E27FC236}">
                <a16:creationId xmlns:a16="http://schemas.microsoft.com/office/drawing/2014/main" id="{729A8B06-A40B-3E46-A361-80E238C4E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5351463"/>
            <a:ext cx="86725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500">
                <a:latin typeface="Corbel" panose="020B0503020204020204" pitchFamily="34" charset="0"/>
              </a:rPr>
              <a:t>Shakira es _________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1D1BC27A-B930-CF4C-8604-AA190E9CB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417638"/>
            <a:ext cx="50641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BBDA-F6D6-784C-82B3-B44FC2A7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5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5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¿Cómo es?</a:t>
            </a:r>
          </a:p>
        </p:txBody>
      </p:sp>
      <p:sp>
        <p:nvSpPr>
          <p:cNvPr id="27650" name="TextBox 4">
            <a:extLst>
              <a:ext uri="{FF2B5EF4-FFF2-40B4-BE49-F238E27FC236}">
                <a16:creationId xmlns:a16="http://schemas.microsoft.com/office/drawing/2014/main" id="{42434BCE-7ACE-B746-9694-6073EE4BC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5351463"/>
            <a:ext cx="86725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500">
                <a:latin typeface="Corbel" panose="020B0503020204020204" pitchFamily="34" charset="0"/>
              </a:rPr>
              <a:t>Pitbull es _________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946C1005-0A53-C94F-8596-F4C99D794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25575"/>
            <a:ext cx="47244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AC3D-4715-EE41-8AB3-FF0B3B65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5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¿Cómo es?</a:t>
            </a:r>
          </a:p>
        </p:txBody>
      </p:sp>
      <p:sp>
        <p:nvSpPr>
          <p:cNvPr id="17410" name="TextBox 4">
            <a:extLst>
              <a:ext uri="{FF2B5EF4-FFF2-40B4-BE49-F238E27FC236}">
                <a16:creationId xmlns:a16="http://schemas.microsoft.com/office/drawing/2014/main" id="{EC09D9D8-F1B5-E946-AF5C-1671AA3F7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89538"/>
            <a:ext cx="8229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500">
                <a:latin typeface="Corbel" panose="020B0503020204020204" pitchFamily="34" charset="0"/>
              </a:rPr>
              <a:t>Ella es _____________</a:t>
            </a:r>
          </a:p>
          <a:p>
            <a:pPr eaLnBrk="1" hangingPunct="1"/>
            <a:endParaRPr lang="en-US" altLang="en-US" sz="5500">
              <a:latin typeface="Corbel" panose="020B0503020204020204" pitchFamily="34" charset="0"/>
            </a:endParaRPr>
          </a:p>
        </p:txBody>
      </p:sp>
      <p:pic>
        <p:nvPicPr>
          <p:cNvPr id="17411" name="Picture 7">
            <a:extLst>
              <a:ext uri="{FF2B5EF4-FFF2-40B4-BE49-F238E27FC236}">
                <a16:creationId xmlns:a16="http://schemas.microsoft.com/office/drawing/2014/main" id="{8365983C-72D2-8D4D-9086-8104C13BA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427163"/>
            <a:ext cx="251301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E1E8-FF07-E144-8E47-5521735A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5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¿Cómo es?</a:t>
            </a:r>
          </a:p>
        </p:txBody>
      </p:sp>
      <p:sp>
        <p:nvSpPr>
          <p:cNvPr id="18434" name="TextBox 4">
            <a:extLst>
              <a:ext uri="{FF2B5EF4-FFF2-40B4-BE49-F238E27FC236}">
                <a16:creationId xmlns:a16="http://schemas.microsoft.com/office/drawing/2014/main" id="{6A388E4A-1E7E-434A-A6AE-F27A74DB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51450"/>
            <a:ext cx="7772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500">
                <a:latin typeface="Corbel" panose="020B0503020204020204" pitchFamily="34" charset="0"/>
              </a:rPr>
              <a:t>Él es _____________</a:t>
            </a:r>
          </a:p>
          <a:p>
            <a:pPr eaLnBrk="1" hangingPunct="1"/>
            <a:endParaRPr lang="en-US" altLang="en-US" sz="5500">
              <a:latin typeface="Corbel" panose="020B0503020204020204" pitchFamily="34" charset="0"/>
            </a:endParaRPr>
          </a:p>
        </p:txBody>
      </p:sp>
      <p:pic>
        <p:nvPicPr>
          <p:cNvPr id="18435" name="Content Placeholder 6">
            <a:extLst>
              <a:ext uri="{FF2B5EF4-FFF2-40B4-BE49-F238E27FC236}">
                <a16:creationId xmlns:a16="http://schemas.microsoft.com/office/drawing/2014/main" id="{1EF89698-B35B-4F4F-8186-A86962E58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18" r="-77318"/>
          <a:stretch>
            <a:fillRect/>
          </a:stretch>
        </p:blipFill>
        <p:spPr>
          <a:xfrm>
            <a:off x="1679575" y="1427163"/>
            <a:ext cx="6142038" cy="36131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0D3C-8980-494E-B743-4EA101FD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5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5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¿Cómo es?</a:t>
            </a:r>
          </a:p>
        </p:txBody>
      </p:sp>
      <p:sp>
        <p:nvSpPr>
          <p:cNvPr id="19458" name="TextBox 4">
            <a:extLst>
              <a:ext uri="{FF2B5EF4-FFF2-40B4-BE49-F238E27FC236}">
                <a16:creationId xmlns:a16="http://schemas.microsoft.com/office/drawing/2014/main" id="{C66F1163-D557-4E43-ABB5-8101990CA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5141913"/>
            <a:ext cx="854233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500">
                <a:latin typeface="Corbel" panose="020B0503020204020204" pitchFamily="34" charset="0"/>
              </a:rPr>
              <a:t>Abraham Lincoln es _______</a:t>
            </a:r>
          </a:p>
          <a:p>
            <a:pPr eaLnBrk="1" hangingPunct="1"/>
            <a:endParaRPr lang="en-US" altLang="en-US" sz="5500">
              <a:latin typeface="Corbel" panose="020B0503020204020204" pitchFamily="34" charset="0"/>
            </a:endParaRP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3DD5A3DB-A7D0-FF40-9823-D52BAC4E5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084263"/>
            <a:ext cx="31464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828E-B73B-AE46-AA71-F97FECBE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5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5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¿Cómo es?</a:t>
            </a:r>
          </a:p>
        </p:txBody>
      </p:sp>
      <p:sp>
        <p:nvSpPr>
          <p:cNvPr id="20482" name="TextBox 4">
            <a:extLst>
              <a:ext uri="{FF2B5EF4-FFF2-40B4-BE49-F238E27FC236}">
                <a16:creationId xmlns:a16="http://schemas.microsoft.com/office/drawing/2014/main" id="{C8FBAA40-3560-CA44-AAA3-E1EABE85A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75275"/>
            <a:ext cx="7772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500">
                <a:latin typeface="Corbel" panose="020B0503020204020204" pitchFamily="34" charset="0"/>
              </a:rPr>
              <a:t>Taylor es ___________</a:t>
            </a:r>
          </a:p>
          <a:p>
            <a:pPr eaLnBrk="1" hangingPunct="1"/>
            <a:endParaRPr lang="en-US" altLang="en-US" sz="5500">
              <a:latin typeface="Corbel" panose="020B0503020204020204" pitchFamily="34" charset="0"/>
            </a:endParaRPr>
          </a:p>
        </p:txBody>
      </p:sp>
      <p:pic>
        <p:nvPicPr>
          <p:cNvPr id="20483" name="Picture 5" descr="24155pcn-jonas17-taylor-swift.jpg">
            <a:extLst>
              <a:ext uri="{FF2B5EF4-FFF2-40B4-BE49-F238E27FC236}">
                <a16:creationId xmlns:a16="http://schemas.microsoft.com/office/drawing/2014/main" id="{73748666-97B9-9945-B301-9C4D9BDA4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1296988"/>
            <a:ext cx="2589213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2D96-2477-FA4C-869A-452EA072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5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5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¿Cómo es?</a:t>
            </a:r>
          </a:p>
        </p:txBody>
      </p:sp>
      <p:sp>
        <p:nvSpPr>
          <p:cNvPr id="21506" name="TextBox 4">
            <a:extLst>
              <a:ext uri="{FF2B5EF4-FFF2-40B4-BE49-F238E27FC236}">
                <a16:creationId xmlns:a16="http://schemas.microsoft.com/office/drawing/2014/main" id="{F6E95D8F-8ECC-CF44-9BAA-A6858FA3F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51463"/>
            <a:ext cx="77724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500">
                <a:latin typeface="Corbel" panose="020B0503020204020204" pitchFamily="34" charset="0"/>
              </a:rPr>
              <a:t>Colbert es __________</a:t>
            </a:r>
          </a:p>
        </p:txBody>
      </p:sp>
      <p:pic>
        <p:nvPicPr>
          <p:cNvPr id="21507" name="Picture 6" descr="colbert.jpg">
            <a:extLst>
              <a:ext uri="{FF2B5EF4-FFF2-40B4-BE49-F238E27FC236}">
                <a16:creationId xmlns:a16="http://schemas.microsoft.com/office/drawing/2014/main" id="{BF8CC64A-442A-314A-8D50-C5718D46D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69963"/>
            <a:ext cx="28384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2183-8B81-5B40-824E-AC674DE3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5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5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¿Cómo es?</a:t>
            </a:r>
          </a:p>
        </p:txBody>
      </p:sp>
      <p:sp>
        <p:nvSpPr>
          <p:cNvPr id="22530" name="TextBox 4">
            <a:extLst>
              <a:ext uri="{FF2B5EF4-FFF2-40B4-BE49-F238E27FC236}">
                <a16:creationId xmlns:a16="http://schemas.microsoft.com/office/drawing/2014/main" id="{A2FACF38-AA68-F248-9B50-9DAD740DD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5351463"/>
            <a:ext cx="86725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500" dirty="0">
                <a:latin typeface="Corbel" panose="020B0503020204020204" pitchFamily="34" charset="0"/>
              </a:rPr>
              <a:t>Merida es _______</a:t>
            </a:r>
          </a:p>
        </p:txBody>
      </p:sp>
      <p:pic>
        <p:nvPicPr>
          <p:cNvPr id="1026" name="Picture 2" descr="The Pixar Team Talks Tales of Bravery | Insider">
            <a:extLst>
              <a:ext uri="{FF2B5EF4-FFF2-40B4-BE49-F238E27FC236}">
                <a16:creationId xmlns:a16="http://schemas.microsoft.com/office/drawing/2014/main" id="{12733529-B0B0-5446-8151-EB751498B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03" y="1385551"/>
            <a:ext cx="5009882" cy="333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1122-475A-B948-B77F-EC88DD3F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5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5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¿Cómo es?</a:t>
            </a:r>
          </a:p>
        </p:txBody>
      </p:sp>
      <p:sp>
        <p:nvSpPr>
          <p:cNvPr id="23554" name="TextBox 4">
            <a:extLst>
              <a:ext uri="{FF2B5EF4-FFF2-40B4-BE49-F238E27FC236}">
                <a16:creationId xmlns:a16="http://schemas.microsoft.com/office/drawing/2014/main" id="{460DADE0-C513-A345-B079-05B6A677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5351463"/>
            <a:ext cx="86725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500">
                <a:latin typeface="Corbel" panose="020B0503020204020204" pitchFamily="34" charset="0"/>
              </a:rPr>
              <a:t>Michael Jordan es ______</a:t>
            </a:r>
          </a:p>
        </p:txBody>
      </p:sp>
      <p:pic>
        <p:nvPicPr>
          <p:cNvPr id="23555" name="Picture 6" descr="michael-jordan-mj-mj-23.jpg">
            <a:extLst>
              <a:ext uri="{FF2B5EF4-FFF2-40B4-BE49-F238E27FC236}">
                <a16:creationId xmlns:a16="http://schemas.microsoft.com/office/drawing/2014/main" id="{F9E612D7-E560-D848-922C-EE96D877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1192213"/>
            <a:ext cx="33385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D907-9C53-D345-AE75-4C816B90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5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5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¿Cómo es?</a:t>
            </a:r>
          </a:p>
        </p:txBody>
      </p:sp>
      <p:sp>
        <p:nvSpPr>
          <p:cNvPr id="24578" name="TextBox 4">
            <a:extLst>
              <a:ext uri="{FF2B5EF4-FFF2-40B4-BE49-F238E27FC236}">
                <a16:creationId xmlns:a16="http://schemas.microsoft.com/office/drawing/2014/main" id="{E5951B06-D35A-E341-B32F-169D6809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5351463"/>
            <a:ext cx="86725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500">
                <a:latin typeface="Corbel" panose="020B0503020204020204" pitchFamily="34" charset="0"/>
              </a:rPr>
              <a:t>Beyoncé es _________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D72F4D8C-1EB0-2940-B8E2-EF2034785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r="9250"/>
          <a:stretch>
            <a:fillRect/>
          </a:stretch>
        </p:blipFill>
        <p:spPr bwMode="auto">
          <a:xfrm>
            <a:off x="1905000" y="1066800"/>
            <a:ext cx="59721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37</TotalTime>
  <Words>100</Words>
  <Application>Microsoft Macintosh PowerPoint</Application>
  <PresentationFormat>On-screen Show (4:3)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Las descripciones</vt:lpstr>
      <vt:lpstr>¿Cómo es?</vt:lpstr>
      <vt:lpstr>¿Cómo es?</vt:lpstr>
      <vt:lpstr>¿Cómo es?</vt:lpstr>
      <vt:lpstr>¿Cómo es?</vt:lpstr>
      <vt:lpstr>¿Cómo es?</vt:lpstr>
      <vt:lpstr>¿Cómo es?</vt:lpstr>
      <vt:lpstr>¿Cómo es?</vt:lpstr>
      <vt:lpstr>¿Cómo es?</vt:lpstr>
      <vt:lpstr>¿Cómo es?</vt:lpstr>
      <vt:lpstr>¿Cómo es?</vt:lpstr>
      <vt:lpstr>¿Cómo es?</vt:lpstr>
      <vt:lpstr>¿Cómo es?</vt:lpstr>
    </vt:vector>
  </TitlesOfParts>
  <Company>Wachusett Regional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descripciones</dc:title>
  <dc:creator>K Cross</dc:creator>
  <cp:lastModifiedBy>Kristen Cross</cp:lastModifiedBy>
  <cp:revision>9</cp:revision>
  <cp:lastPrinted>2012-03-22T19:12:36Z</cp:lastPrinted>
  <dcterms:created xsi:type="dcterms:W3CDTF">2009-11-09T13:59:48Z</dcterms:created>
  <dcterms:modified xsi:type="dcterms:W3CDTF">2021-11-08T11:37:01Z</dcterms:modified>
</cp:coreProperties>
</file>