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298" r:id="rId3"/>
    <p:sldId id="305" r:id="rId4"/>
    <p:sldId id="260" r:id="rId5"/>
    <p:sldId id="306" r:id="rId6"/>
    <p:sldId id="301" r:id="rId7"/>
    <p:sldId id="312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92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7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C3A3-C314-E34B-A8B7-1471A77A6E84}" type="datetime1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-ER &amp; -IR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9EBF-B78C-614B-8BE5-BF269DE62FA7}" type="datetime1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4 - -ER &amp; -IR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4 - -ER &amp; -IR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4 - -ER &amp; -IR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5224-7429-E543-A3D8-480816F13C4C}" type="datetime1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C6C0-9E2B-E64C-A483-184F42BBB858}" type="datetime1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E580-1190-DA48-BA68-7CD6CD1947CA}" type="datetime1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89B3-2435-B24C-968E-6279DC5771BA}" type="datetime1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0C18-67FB-7D49-B5E1-2DEEBF5654CF}" type="datetime1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39B8-F5ED-8841-B7DF-76653DBE437B}" type="datetime1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EF01-CAE0-8F42-8015-18E67E98DCDC}" type="datetime1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1237-BB56-2F49-BFD6-F6A9540B0CF0}" type="datetime1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FA4A-B2AC-D543-9241-F10F7B54D66A}" type="datetime1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F1F1-ADAA-3940-AC16-39759A83B172}" type="datetime1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745-865C-D843-A6E6-EA2367015FC9}" type="datetime1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B2D7-9DBA-8A41-B284-0409B6975F7E}" type="datetime1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-ER and -IR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endParaRPr lang="es-ES_tradnl" sz="48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24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endings for both -ER and -IR verbs are the same except in the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the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forms. </a:t>
            </a:r>
          </a:p>
          <a:p>
            <a:pPr marL="571500" indent="-571500" algn="l">
              <a:spcAft>
                <a:spcPts val="24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 verbs, take the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 verb endings and change all the “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a”s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“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e”s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571500" indent="-571500" algn="l">
              <a:spcAft>
                <a:spcPts val="2400"/>
              </a:spcAft>
              <a:buFont typeface="Wingdings" charset="2"/>
              <a:buChar char="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 verbs, take the </a:t>
            </a:r>
            <a:r>
              <a:rPr lang="mr-IN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 verb endings and use “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i”s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the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forms.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-ER Verb Endings 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-ER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1992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96605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02655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54013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50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2111"/>
              </p:ext>
            </p:extLst>
          </p:nvPr>
        </p:nvGraphicFramePr>
        <p:xfrm>
          <a:off x="6332232" y="2327901"/>
          <a:ext cx="257707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55994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558ED5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76105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</a:t>
            </a:r>
            <a:r>
              <a:rPr lang="en-US" sz="4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To eat:</a:t>
            </a:r>
          </a:p>
          <a:p>
            <a:pPr algn="l"/>
            <a:endParaRPr lang="en-US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Com</a:t>
            </a:r>
            <a:r>
              <a:rPr lang="es-ES_tradnl" sz="5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338139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32899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51978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</a:t>
                      </a:r>
                      <a:r>
                        <a:rPr lang="en-US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15430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s-ES_tradnl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99423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i="0" noProof="0" dirty="0" err="1">
                          <a:solidFill>
                            <a:srgbClr val="558ED5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9723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i="0" noProof="0" dirty="0" err="1">
                          <a:solidFill>
                            <a:srgbClr val="558ED5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13340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com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805042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eat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433006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eat)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13146"/>
              </p:ext>
            </p:extLst>
          </p:nvPr>
        </p:nvGraphicFramePr>
        <p:xfrm>
          <a:off x="1560384" y="4937439"/>
          <a:ext cx="241565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eat/</a:t>
                      </a:r>
                      <a:r>
                        <a:rPr lang="en-US" sz="20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eats)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91274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eat)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88014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</a:t>
                      </a:r>
                      <a:r>
                        <a:rPr lang="en-US" sz="24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eat</a:t>
                      </a:r>
                      <a:r>
                        <a:rPr lang="mr-IN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10949"/>
              </p:ext>
            </p:extLst>
          </p:nvPr>
        </p:nvGraphicFramePr>
        <p:xfrm>
          <a:off x="6332232" y="495816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eat/They eat)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-IR Verb Endings 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-IR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133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8406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70335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02599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s-ES_tradnl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50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50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33080"/>
              </p:ext>
            </p:extLst>
          </p:nvPr>
        </p:nvGraphicFramePr>
        <p:xfrm>
          <a:off x="6332232" y="2327901"/>
          <a:ext cx="257707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rgbClr val="604A7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597860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50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77886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50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12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Viv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To live:</a:t>
            </a:r>
          </a:p>
          <a:p>
            <a:pPr algn="l"/>
            <a:endParaRPr lang="en-US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Viv</a:t>
            </a:r>
            <a:r>
              <a:rPr lang="es-ES_tradnl" sz="50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4774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6363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viv</a:t>
                      </a:r>
                      <a:r>
                        <a:rPr lang="en-US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4390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viv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7188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viv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s-ES_tradnl" sz="3200" i="0" baseline="0" noProof="0" dirty="0">
                          <a:solidFill>
                            <a:srgbClr val="595959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28902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viv</a:t>
                      </a:r>
                      <a:r>
                        <a:rPr lang="en-US" sz="3200" i="0" baseline="0" noProof="0" dirty="0" err="1">
                          <a:solidFill>
                            <a:srgbClr val="604A7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baseline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3312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viv</a:t>
                      </a:r>
                      <a:r>
                        <a:rPr lang="en-US" sz="3200" i="0" noProof="0" dirty="0" err="1">
                          <a:solidFill>
                            <a:srgbClr val="604A7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96877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en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98078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</a:t>
                      </a:r>
                      <a:r>
                        <a:rPr lang="en-US" sz="24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live</a:t>
                      </a:r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99685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live)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38912"/>
              </p:ext>
            </p:extLst>
          </p:nvPr>
        </p:nvGraphicFramePr>
        <p:xfrm>
          <a:off x="1560384" y="4937439"/>
          <a:ext cx="241565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live/</a:t>
                      </a:r>
                      <a:r>
                        <a:rPr lang="en-US" sz="20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lives)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26389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live)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464797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live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01112"/>
              </p:ext>
            </p:extLst>
          </p:nvPr>
        </p:nvGraphicFramePr>
        <p:xfrm>
          <a:off x="6332232" y="4958160"/>
          <a:ext cx="26717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live/They live)</a:t>
                      </a:r>
                      <a:endParaRPr lang="es-ES_tradnl" sz="20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5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See:</a:t>
            </a:r>
          </a:p>
          <a:p>
            <a:pPr algn="l"/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7657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89560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3200" i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>
                        <a:solidFill>
                          <a:srgbClr val="3366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87323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73970"/>
              </p:ext>
            </p:extLst>
          </p:nvPr>
        </p:nvGraphicFramePr>
        <p:xfrm>
          <a:off x="1560384" y="4495800"/>
          <a:ext cx="112120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6778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vemos</a:t>
                      </a:r>
                      <a:r>
                        <a:rPr lang="en-US" sz="3200" i="0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58344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79362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48959"/>
              </p:ext>
            </p:extLst>
          </p:nvPr>
        </p:nvGraphicFramePr>
        <p:xfrm>
          <a:off x="1891632" y="2852420"/>
          <a:ext cx="24156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see)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455427"/>
              </p:ext>
            </p:extLst>
          </p:nvPr>
        </p:nvGraphicFramePr>
        <p:xfrm>
          <a:off x="1560384" y="3962400"/>
          <a:ext cx="258407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26145"/>
              </p:ext>
            </p:extLst>
          </p:nvPr>
        </p:nvGraphicFramePr>
        <p:xfrm>
          <a:off x="1560384" y="4911038"/>
          <a:ext cx="24156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see/</a:t>
                      </a:r>
                      <a:r>
                        <a:rPr lang="en-US" sz="2400" i="1" noProof="0" dirty="0" err="1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sees)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58651"/>
              </p:ext>
            </p:extLst>
          </p:nvPr>
        </p:nvGraphicFramePr>
        <p:xfrm>
          <a:off x="6332232" y="2852420"/>
          <a:ext cx="281176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60984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see</a:t>
                      </a:r>
                      <a:r>
                        <a:rPr lang="mr-IN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21266"/>
              </p:ext>
            </p:extLst>
          </p:nvPr>
        </p:nvGraphicFramePr>
        <p:xfrm>
          <a:off x="6324600" y="4993372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(You/they see)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0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_____________ (comer) pizza en la cafetería.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chica  ________(beber) agua.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</a:t>
            </a: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(escribir) en el cuaderno.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Nosotros ___________ (correr) en el gimnasio.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chicos_________ (salir) del salón de clase.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22556" y="1455782"/>
            <a:ext cx="1207046" cy="633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como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6079" y="2401659"/>
            <a:ext cx="120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bebe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42900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escribes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4196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corremos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99055" y="5377190"/>
            <a:ext cx="184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salen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443</Words>
  <Application>Microsoft Macintosh PowerPoint</Application>
  <PresentationFormat>On-screen Show (4:3)</PresentationFormat>
  <Paragraphs>144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Medium</vt:lpstr>
      <vt:lpstr>Wingdings</vt:lpstr>
      <vt:lpstr>Office Theme</vt:lpstr>
      <vt:lpstr>Capítulo 4</vt:lpstr>
      <vt:lpstr>How to form </vt:lpstr>
      <vt:lpstr>Los verbos -ER</vt:lpstr>
      <vt:lpstr>El verbo Comer</vt:lpstr>
      <vt:lpstr>Los verbos -IR</vt:lpstr>
      <vt:lpstr>El verbo Vivir</vt:lpstr>
      <vt:lpstr>El verbo Ver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119</cp:revision>
  <cp:lastPrinted>2019-08-05T19:14:20Z</cp:lastPrinted>
  <dcterms:created xsi:type="dcterms:W3CDTF">2018-07-09T18:49:29Z</dcterms:created>
  <dcterms:modified xsi:type="dcterms:W3CDTF">2020-04-29T13:34:13Z</dcterms:modified>
</cp:coreProperties>
</file>