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2" r:id="rId2"/>
    <p:sldId id="312" r:id="rId3"/>
    <p:sldId id="316" r:id="rId4"/>
    <p:sldId id="330" r:id="rId5"/>
    <p:sldId id="333" r:id="rId6"/>
    <p:sldId id="334" r:id="rId7"/>
    <p:sldId id="335" r:id="rId8"/>
    <p:sldId id="332" r:id="rId9"/>
    <p:sldId id="331" r:id="rId10"/>
    <p:sldId id="320" r:id="rId11"/>
    <p:sldId id="287" r:id="rId12"/>
    <p:sldId id="337" r:id="rId13"/>
    <p:sldId id="336" r:id="rId14"/>
    <p:sldId id="338" r:id="rId15"/>
    <p:sldId id="33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600EF"/>
    <a:srgbClr val="158808"/>
    <a:srgbClr val="22E70C"/>
    <a:srgbClr val="D0E5FF"/>
    <a:srgbClr val="DEF9FF"/>
    <a:srgbClr val="ABBDD2"/>
    <a:srgbClr val="BDFEB7"/>
    <a:srgbClr val="344834"/>
    <a:srgbClr val="547553"/>
    <a:srgbClr val="70A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546E-732C-EF42-8C05-D7A401C4E618}" type="datetime1">
              <a:rPr lang="en-US" smtClean="0"/>
              <a:t>4/13/23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Irregular -Go Verbs + Other Irregular Yo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B7342-8A4F-E14B-AC72-823A17CD2CBC}" type="datetime1">
              <a:rPr lang="en-US" smtClean="0"/>
              <a:t>4/13/23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Irregular -Go Verbs + Other Irregular Yo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Irregular -Go Verbs + Other Irregular Yo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4 - Irregular -Go Verbs + Other Irregular Yo Verbs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Irregular -Go Verbs + Other Irregular Yo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Irregular -Go Verbs + Other Irregular Yo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Irregular -Go Verbs + Other Irregular Yo Verbs</a:t>
            </a:r>
          </a:p>
        </p:txBody>
      </p:sp>
    </p:spTree>
    <p:extLst>
      <p:ext uri="{BB962C8B-B14F-4D97-AF65-F5344CB8AC3E}">
        <p14:creationId xmlns:p14="http://schemas.microsoft.com/office/powerpoint/2010/main" val="239161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9763-8859-584D-937C-5FBEC2DD1D7B}" type="datetime1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D945-387A-4E4E-B983-2B825B7E8B87}" type="datetime1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4E2D-7D45-5C44-8D99-E1E7AAB1DDE8}" type="datetime1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2927-9539-0F44-A6B9-B5E0E366AD12}" type="datetime1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67C6-8FAA-6E4D-BCEC-89E069289693}" type="datetime1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AB72-575B-6E44-990A-375DA4B02190}" type="datetime1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205-CD4D-0744-A1B5-392ABF72FF28}" type="datetime1">
              <a:rPr lang="en-US" smtClean="0"/>
              <a:t>4/13/23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DF0B-3D0D-CF4F-A21D-756BE672A17D}" type="datetime1">
              <a:rPr lang="en-US" smtClean="0"/>
              <a:t>4/13/23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9C57-0F30-2C40-A78F-C8167F75283F}" type="datetime1">
              <a:rPr lang="en-US" smtClean="0"/>
              <a:t>4/13/23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E8A7-0DC9-3349-908C-F96A115EC6B6}" type="datetime1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CBC-7932-F54D-927B-E50A97E55E68}" type="datetime1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29CF-7224-6145-8F43-6C43E845F3C5}" type="datetime1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 del presente</a:t>
            </a:r>
          </a:p>
          <a:p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(Hacer, Poner, Traer, Salir, Venir, Saber, Ver)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are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go verbs: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do/make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hago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leave/go out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salgo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put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pongo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Traer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bring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tra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go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**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come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vengo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 _____________ (venir) a la playa.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Yo____________(salir) con mis amigos.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(hacer) la tarea en mi casa.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Yo ___________ (poner) el lápiz en la mesa.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Yo____________ (traer) un cuaderno a la clase.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4873" y="152291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vengo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5212" y="2438400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salgo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42900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haces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4343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pongo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53340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traigo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YO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3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– to know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– to know (facts)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30094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sé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06853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sabes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76715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89663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78293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sabéis</a:t>
                      </a:r>
                      <a:endParaRPr lang="es-ES_tradnl" sz="5000" i="1" noProof="0" dirty="0">
                        <a:solidFill>
                          <a:srgbClr val="00B0F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1174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1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 – to see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 – to see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22762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50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25064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83804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539926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31768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veis</a:t>
                      </a:r>
                      <a:endParaRPr lang="es-ES_tradnl" sz="5000" i="1" noProof="0" dirty="0">
                        <a:solidFill>
                          <a:srgbClr val="00B0F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38449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3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 _____________ (saber) la respuesta.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Yo____________(ver) el diccionario.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(ver) el libro de ciencias.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Yo ___________ (hacer) ejercicio.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Yo____________ (tener) una calculadora.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457" y="1549804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1030" y="2554184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veo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5212" y="3605354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5212" y="4562945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0500" y="5638799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tengo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401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spcAft>
                <a:spcPts val="3000"/>
              </a:spcAft>
              <a:buFont typeface="Wingdings" charset="2"/>
              <a:buChar char="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and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all irregular.</a:t>
            </a:r>
          </a:p>
          <a:p>
            <a:pPr marL="571500" indent="-571500" algn="l">
              <a:lnSpc>
                <a:spcPct val="90000"/>
              </a:lnSpc>
              <a:spcAft>
                <a:spcPts val="3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They all have a “-go” in the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form.</a:t>
            </a:r>
          </a:p>
          <a:p>
            <a:pPr marL="571500" indent="-571500" algn="l">
              <a:lnSpc>
                <a:spcPct val="90000"/>
              </a:lnSpc>
              <a:spcAft>
                <a:spcPts val="3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They are sometimes called –go verbs or –go-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verbs.</a:t>
            </a:r>
          </a:p>
          <a:p>
            <a:pPr marL="571500" indent="-571500" algn="l">
              <a:lnSpc>
                <a:spcPct val="90000"/>
              </a:lnSpc>
              <a:spcAft>
                <a:spcPts val="3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 and Saber are also irregular in the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irregulares</a:t>
            </a:r>
          </a:p>
        </p:txBody>
      </p:sp>
    </p:spTree>
    <p:extLst>
      <p:ext uri="{BB962C8B-B14F-4D97-AF65-F5344CB8AC3E}">
        <p14:creationId xmlns:p14="http://schemas.microsoft.com/office/powerpoint/2010/main" val="11067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-GO verbs are irregular verbs that have a “-go” in the present tense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form. </a:t>
            </a: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Example: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</a:t>
            </a:r>
            <a:r>
              <a:rPr lang="en-US" sz="3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go</a:t>
            </a:r>
            <a:endParaRPr lang="en-US" sz="38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Some verbs are also stem-changing. For example: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decir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</a:t>
            </a:r>
            <a:r>
              <a:rPr lang="en-US" sz="38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e-</a:t>
            </a:r>
            <a:r>
              <a:rPr lang="en-US" sz="38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venir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</a:t>
            </a:r>
            <a:r>
              <a:rPr lang="en-US" sz="38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e-</a:t>
            </a:r>
            <a:r>
              <a:rPr lang="en-US" sz="38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endParaRPr lang="en-US" sz="3800" dirty="0">
              <a:ln>
                <a:solidFill>
                  <a:srgbClr val="E46C0A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do/to make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do/To Make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9058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07259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</a:t>
                      </a:r>
                      <a:r>
                        <a:rPr lang="en-US" sz="5000" i="0" noProof="0" dirty="0" err="1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87641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haces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476085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824326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31711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hacéis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65781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hacen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4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444182" cy="5715001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spcAft>
                <a:spcPts val="800"/>
              </a:spcAft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to do/make. Do not put before another verb like we do in English!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tarea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do homework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comida: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make food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cama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make the bed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used in many idiomatic expressions (ones that do not directly translate)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viaje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to take (make) a trip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sol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 It’s sunny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calor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– It’s hot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uses of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449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leave/go out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leave/go out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792629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sal</a:t>
                      </a:r>
                      <a:r>
                        <a:rPr lang="en-US" sz="5000" i="0" noProof="0" dirty="0" err="1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23708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sales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70285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sale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0753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sal</a:t>
                      </a:r>
                      <a:r>
                        <a:rPr lang="en-US" sz="5000" i="0" noProof="0" dirty="0" err="1">
                          <a:solidFill>
                            <a:srgbClr val="00B0F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772490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sal</a:t>
                      </a:r>
                      <a:r>
                        <a:rPr lang="en-US" sz="5000" i="0" noProof="0" dirty="0" err="1">
                          <a:solidFill>
                            <a:srgbClr val="00B0F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ís</a:t>
                      </a:r>
                      <a:endParaRPr lang="es-ES_tradnl" sz="5000" i="1" noProof="0" dirty="0">
                        <a:solidFill>
                          <a:srgbClr val="00B0F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4152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salen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00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put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put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5710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</a:t>
                      </a:r>
                      <a:r>
                        <a:rPr lang="en-US" sz="5000" i="0" noProof="0" dirty="0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26741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pones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34750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04767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71744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ponéis</a:t>
                      </a:r>
                      <a:endParaRPr lang="es-ES_tradnl" sz="5000" i="1" noProof="0" dirty="0">
                        <a:solidFill>
                          <a:srgbClr val="00B0F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84674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55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7150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093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75049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traes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19828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63079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7942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traéis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431697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47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come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come (e-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54729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8104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>
                          <a:solidFill>
                            <a:srgbClr val="F600E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en-US" sz="5000" i="0" noProof="0" dirty="0" err="1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82271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96429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67127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nimos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26804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nís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90838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0574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8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694</Words>
  <Application>Microsoft Macintosh PowerPoint</Application>
  <PresentationFormat>On-screen Show (4:3)</PresentationFormat>
  <Paragraphs>210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Medium</vt:lpstr>
      <vt:lpstr>Wingdings</vt:lpstr>
      <vt:lpstr>Office Theme</vt:lpstr>
      <vt:lpstr>Capítulo 4</vt:lpstr>
      <vt:lpstr>Los irregulares</vt:lpstr>
      <vt:lpstr>PowerPoint Presentation</vt:lpstr>
      <vt:lpstr>Hacer – To do/To Make</vt:lpstr>
      <vt:lpstr>The uses of Hacer</vt:lpstr>
      <vt:lpstr>Salir – to leave/go out</vt:lpstr>
      <vt:lpstr>Poner – to put</vt:lpstr>
      <vt:lpstr>Traer – to bring</vt:lpstr>
      <vt:lpstr>Venir – to come (e-ie)</vt:lpstr>
      <vt:lpstr>List of –GO verbs</vt:lpstr>
      <vt:lpstr>Prueba de práctica</vt:lpstr>
      <vt:lpstr>Capítulo 4</vt:lpstr>
      <vt:lpstr>Saber – to know (facts)</vt:lpstr>
      <vt:lpstr>Ver – to see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144</cp:revision>
  <cp:lastPrinted>2018-12-03T12:53:04Z</cp:lastPrinted>
  <dcterms:created xsi:type="dcterms:W3CDTF">2018-07-09T18:49:29Z</dcterms:created>
  <dcterms:modified xsi:type="dcterms:W3CDTF">2023-04-13T17:37:37Z</dcterms:modified>
</cp:coreProperties>
</file>