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60" r:id="rId4"/>
    <p:sldId id="274" r:id="rId5"/>
    <p:sldId id="275" r:id="rId6"/>
    <p:sldId id="276" r:id="rId7"/>
    <p:sldId id="277" r:id="rId8"/>
    <p:sldId id="273" r:id="rId9"/>
    <p:sldId id="278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D"/>
    <a:srgbClr val="E5B3CE"/>
    <a:srgbClr val="FEC5E2"/>
    <a:srgbClr val="FEA7E1"/>
    <a:srgbClr val="FEA8F7"/>
    <a:srgbClr val="A02A8D"/>
    <a:srgbClr val="631D57"/>
    <a:srgbClr val="B04D8B"/>
    <a:srgbClr val="DECDCE"/>
    <a:srgbClr val="F0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2F11-5007-BD4B-BDE6-34082FFBFA17}" type="datetime1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0 - Stem-Changing &amp; -GO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5D49D-0D1A-E34F-9C01-08947D13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90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6A60D-29EE-7849-BF80-CA7A2FB3BCD6}" type="datetime1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0 - Stem-Changing &amp; -GO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FF577-9B43-0A4F-9402-2CF2C27C4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28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F577-9B43-0A4F-9402-2CF2C27C46E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0 - Stem-Changing &amp; -GO Verbs</a:t>
            </a:r>
          </a:p>
        </p:txBody>
      </p:sp>
    </p:spTree>
    <p:extLst>
      <p:ext uri="{BB962C8B-B14F-4D97-AF65-F5344CB8AC3E}">
        <p14:creationId xmlns:p14="http://schemas.microsoft.com/office/powerpoint/2010/main" val="381684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9C43-48AB-6346-9768-CB693061857F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ED0-424A-5B4D-B8BC-9C3E1259037C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72E9-EB2A-BB4D-8B16-01CA83E53B23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96B-8FDF-3C49-B80B-75B684F5427B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9488-D72E-684E-BA81-B90D19F52C59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80C7-2E11-194C-A530-F4C46222309C}" type="datetime1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4513-CECA-D243-91D3-CC15FBF3A623}" type="datetime1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6C00-14DB-D849-AD45-77D14EA672B8}" type="datetime1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ECD-4B7B-D341-88F7-B5630A61D808}" type="datetime1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6CE6-0D5A-A84E-8B11-DE08EEA7257F}" type="datetime1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833D-2CFB-F049-AF31-6607BE5730BD}" type="datetime1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A8F7"/>
            </a:gs>
            <a:gs pos="57000">
              <a:srgbClr val="A02A8D"/>
            </a:gs>
            <a:gs pos="100000">
              <a:srgbClr val="631D5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B55A9-C1EF-B24B-8959-D82ADF3560AC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Español 1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 Verbs &amp; -Go Verbs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Preliminar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come to a place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3031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81517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r>
                        <a:rPr lang="en-US" sz="3200" noProof="0" dirty="0" err="1">
                          <a:solidFill>
                            <a:srgbClr val="3366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65402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29385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4133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6600C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nimos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1129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6600C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nís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60967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6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30000"/>
              </a:lnSpc>
            </a:pP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65200" indent="-5715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ln w="19050" cmpd="sng"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4000" dirty="0">
                <a:ln w="19050" cmpd="sng"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65200" indent="-5715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changes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are: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ie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,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e</a:t>
            </a:r>
            <a:r>
              <a:rPr lang="es-ES_tradnl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i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o</a:t>
            </a:r>
            <a:r>
              <a:rPr lang="es-ES_tradnl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,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5200" indent="-5715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also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known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as “</a:t>
            </a:r>
            <a:r>
              <a:rPr lang="es-ES_tradnl" sz="4000" dirty="0" err="1">
                <a:ln w="19050" cmpd="sng"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boot</a:t>
            </a:r>
            <a:r>
              <a:rPr lang="es-ES_tradnl" sz="4000" dirty="0">
                <a:ln w="19050" cmpd="sng"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ln w="19050" cmpd="sng"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because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changes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happen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nosotros and vosotros.</a:t>
            </a:r>
          </a:p>
          <a:p>
            <a:pPr algn="l">
              <a:lnSpc>
                <a:spcPct val="130000"/>
              </a:lnSpc>
            </a:pP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“-</a:t>
            </a: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sz="4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5254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</a:t>
            </a:r>
            <a:r>
              <a:rPr lang="es-ES_tradnl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s-ES_tradnl" sz="4000" dirty="0">
                <a:ln w="19050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err="1">
                <a:ln w="19050" cmpd="sng"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sz="40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Want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de cambio radical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3324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Ud./</a:t>
                      </a:r>
                    </a:p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5568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ro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3389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qu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83497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917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</a:t>
                      </a:r>
                      <a:r>
                        <a:rPr lang="en-US" sz="3200" i="0" noProof="0" dirty="0" err="1">
                          <a:solidFill>
                            <a:srgbClr val="6600C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25851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</a:t>
                      </a:r>
                      <a:r>
                        <a:rPr lang="en-US" sz="3200" i="0" noProof="0" dirty="0" err="1">
                          <a:solidFill>
                            <a:srgbClr val="6600C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83700"/>
              </p:ext>
            </p:extLst>
          </p:nvPr>
        </p:nvGraphicFramePr>
        <p:xfrm>
          <a:off x="6332232" y="4670944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qu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Picture 21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1336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500" b="1" u="sng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600" b="1" u="sng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ie</a:t>
            </a:r>
            <a:r>
              <a:rPr lang="es-ES_tradnl" sz="3600" b="1" u="sng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Querer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Qu</a:t>
            </a:r>
            <a:r>
              <a:rPr lang="es-ES_tradnl" sz="3600" u="sng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want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Empezar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Emp</a:t>
            </a:r>
            <a:r>
              <a:rPr lang="es-ES_tradnl" sz="3600" u="sng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begin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start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Comenzar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Com</a:t>
            </a:r>
            <a:r>
              <a:rPr lang="es-ES_tradnl" sz="3600" u="sng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nzo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begin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start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Perder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</a:t>
            </a:r>
            <a:r>
              <a:rPr lang="es-ES_tradnl" sz="3600" u="sng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rdo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lose)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Preferir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Pref</a:t>
            </a:r>
            <a:r>
              <a:rPr lang="es-ES_tradnl" sz="3600" u="sng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Pensar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</a:t>
            </a:r>
            <a:r>
              <a:rPr lang="es-ES_tradnl" sz="3600" u="sng" dirty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nso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think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algn="l">
              <a:lnSpc>
                <a:spcPct val="130000"/>
              </a:lnSpc>
            </a:pPr>
            <a:endParaRPr lang="es-ES_tradnl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lnSpc>
                <a:spcPct val="130000"/>
              </a:lnSpc>
            </a:pPr>
            <a:endParaRPr lang="es-ES_tradnl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4230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 err="1">
                <a:ln>
                  <a:solidFill>
                    <a:srgbClr val="31859C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500" b="1" u="sng" dirty="0" err="1">
                <a:ln>
                  <a:solidFill>
                    <a:srgbClr val="31859C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600" b="1" u="sng" dirty="0" err="1">
                <a:ln>
                  <a:solidFill>
                    <a:srgbClr val="31859C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i</a:t>
            </a:r>
            <a:r>
              <a:rPr lang="es-ES_tradnl" sz="3600" b="1" u="sng" dirty="0">
                <a:ln>
                  <a:solidFill>
                    <a:srgbClr val="31859C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>
                <a:ln>
                  <a:solidFill>
                    <a:srgbClr val="31859C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>
                <a:ln>
                  <a:solidFill>
                    <a:srgbClr val="31859C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Pedir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</a:t>
            </a:r>
            <a:r>
              <a:rPr lang="es-ES_tradnl" sz="3600" u="sng" dirty="0">
                <a:ln w="19050" cmpd="sng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order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Servir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</a:t>
            </a:r>
            <a:r>
              <a:rPr lang="es-ES_tradnl" sz="3600" u="sng" dirty="0">
                <a:ln w="19050" cmpd="sng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rvo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serve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1379538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Vestir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</a:t>
            </a:r>
            <a:r>
              <a:rPr lang="es-ES_tradnl" sz="3600" u="sng" dirty="0">
                <a:ln w="19050" cmpd="sng">
                  <a:solidFill>
                    <a:srgbClr val="31859C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dress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wear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>
              <a:lnSpc>
                <a:spcPct val="130000"/>
              </a:lnSpc>
            </a:pPr>
            <a:endParaRPr lang="es-ES_tradnl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21746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 err="1">
                <a:ln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2500" b="1" u="sng" dirty="0" err="1">
                <a:ln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600" b="1" u="sng" dirty="0" err="1">
                <a:ln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ue</a:t>
            </a:r>
            <a:r>
              <a:rPr lang="es-ES_tradnl" sz="3600" b="1" u="sng" dirty="0">
                <a:ln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>
                <a:ln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>
                <a:ln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Poder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</a:t>
            </a:r>
            <a:r>
              <a:rPr lang="es-ES_tradnl" sz="36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able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/can)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Volver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</a:t>
            </a:r>
            <a:r>
              <a:rPr lang="es-ES_tradnl" sz="36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lvo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return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place)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Devolver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Dev</a:t>
            </a:r>
            <a:r>
              <a:rPr lang="es-ES_tradnl" sz="36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lvo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return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item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5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Almorzar </a:t>
            </a:r>
            <a:r>
              <a:rPr lang="mr-IN" sz="35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5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Alm</a:t>
            </a:r>
            <a:r>
              <a:rPr lang="es-ES_tradnl" sz="35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5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rzo </a:t>
            </a:r>
            <a:r>
              <a:rPr lang="es-ES_tradnl" sz="35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5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5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eat</a:t>
            </a:r>
            <a:r>
              <a:rPr lang="es-ES_tradnl" sz="35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lunch)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Costar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</a:t>
            </a:r>
            <a:r>
              <a:rPr lang="es-ES_tradnl" sz="36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cost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Encontrar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Enc</a:t>
            </a:r>
            <a:r>
              <a:rPr lang="es-ES_tradnl" sz="36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ntro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(to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find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Dormir – D</a:t>
            </a:r>
            <a:r>
              <a:rPr lang="es-ES_tradnl" sz="3600" u="sng" dirty="0">
                <a:ln w="25400"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rmo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(to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sleep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35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342721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 err="1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r>
              <a:rPr lang="es-ES_tradnl" sz="2500" b="1" u="sng" dirty="0" err="1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600" b="1" u="sng" dirty="0" err="1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ue</a:t>
            </a:r>
            <a:r>
              <a:rPr lang="es-ES_tradnl" sz="3600" b="1" u="sng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 </a:t>
            </a:r>
            <a:r>
              <a:rPr lang="es-ES_tradnl" sz="3600" b="1" u="sng" dirty="0" err="1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Verbs</a:t>
            </a:r>
            <a:r>
              <a:rPr lang="es-ES_tradnl" sz="3600" b="1" u="sng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Jugar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J</a:t>
            </a:r>
            <a:r>
              <a:rPr lang="es-ES_tradnl" sz="3600" u="sng" dirty="0">
                <a:ln w="25400"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play</a:t>
            </a:r>
            <a:r>
              <a:rPr lang="es-ES_tradnl" sz="3600" i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40025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Put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-GO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815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B04D8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3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04D8B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C5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9936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</a:t>
                      </a:r>
                      <a:r>
                        <a:rPr lang="en-US" sz="3200" noProof="0" dirty="0" err="1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22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42656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pones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264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68970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52123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ponéis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65295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ponen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27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31D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Lista de verbos </a:t>
            </a:r>
            <a:r>
              <a:rPr lang="es-ES_tradnl" sz="3600" b="1" u="sng" dirty="0">
                <a:ln w="19050" cmpd="sng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-GO</a:t>
            </a:r>
            <a:r>
              <a:rPr lang="es-ES_tradnl" sz="36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</a:t>
            </a:r>
            <a:r>
              <a:rPr lang="en-US" sz="3600" dirty="0" err="1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pones 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(to put)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</a:t>
            </a:r>
            <a:r>
              <a:rPr lang="es-ES_tradnl" sz="3600" dirty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haces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(to do, to </a:t>
            </a:r>
            <a:r>
              <a:rPr lang="es-ES_tradnl" sz="3600" i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make)</a:t>
            </a:r>
            <a:endParaRPr lang="es-ES_tradnl" sz="3600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Ven</a:t>
            </a:r>
            <a:r>
              <a:rPr lang="es-ES_tradnl" sz="3600" dirty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v</a:t>
            </a:r>
            <a:r>
              <a:rPr lang="es-ES_tradnl" sz="3600" dirty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nes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come)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</a:t>
            </a:r>
            <a:r>
              <a:rPr lang="es-ES_tradnl" sz="3600" dirty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</a:t>
            </a:r>
            <a:r>
              <a:rPr lang="es-ES_tradnl" sz="3600" dirty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nes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Sal</a:t>
            </a:r>
            <a:r>
              <a:rPr lang="es-ES_tradnl" sz="3600" dirty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sales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leave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919163" indent="-350838" algn="l">
              <a:lnSpc>
                <a:spcPct val="90000"/>
              </a:lnSpc>
              <a:buFont typeface="Wingdings" charset="2"/>
              <a:buChar char=""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</a:t>
            </a:r>
            <a:r>
              <a:rPr lang="es-ES_tradnl" sz="3600" dirty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600" dirty="0">
                <a:ln w="19050" cmpd="sng">
                  <a:solidFill>
                    <a:srgbClr val="558ED5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traes 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600" i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bring</a:t>
            </a:r>
            <a:r>
              <a:rPr lang="es-ES_tradnl" sz="36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algn="l">
              <a:lnSpc>
                <a:spcPct val="130000"/>
              </a:lnSpc>
            </a:pPr>
            <a:endParaRPr lang="es-ES_tradnl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-GO</a:t>
            </a:r>
          </a:p>
        </p:txBody>
      </p:sp>
    </p:spTree>
    <p:extLst>
      <p:ext uri="{BB962C8B-B14F-4D97-AF65-F5344CB8AC3E}">
        <p14:creationId xmlns:p14="http://schemas.microsoft.com/office/powerpoint/2010/main" val="223300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426</Words>
  <Application>Microsoft Macintosh PowerPoint</Application>
  <PresentationFormat>On-screen Show (4:3)</PresentationFormat>
  <Paragraphs>109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Office Theme</vt:lpstr>
      <vt:lpstr>Unidad Preliminar</vt:lpstr>
      <vt:lpstr>Verbos irregulares</vt:lpstr>
      <vt:lpstr>Verbos de cambio radical</vt:lpstr>
      <vt:lpstr>Verbos irregulares</vt:lpstr>
      <vt:lpstr>Verbos irregulares</vt:lpstr>
      <vt:lpstr>Verbos irregulares</vt:lpstr>
      <vt:lpstr>Verbos irregulares</vt:lpstr>
      <vt:lpstr>Los verbos -GO</vt:lpstr>
      <vt:lpstr>Los verbos -GO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51</cp:revision>
  <cp:lastPrinted>2019-09-04T19:46:47Z</cp:lastPrinted>
  <dcterms:created xsi:type="dcterms:W3CDTF">2018-07-09T18:49:29Z</dcterms:created>
  <dcterms:modified xsi:type="dcterms:W3CDTF">2019-09-04T19:46:54Z</dcterms:modified>
</cp:coreProperties>
</file>