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68" r:id="rId4"/>
    <p:sldId id="270" r:id="rId5"/>
    <p:sldId id="272" r:id="rId6"/>
    <p:sldId id="273" r:id="rId7"/>
    <p:sldId id="274" r:id="rId8"/>
    <p:sldId id="275" r:id="rId9"/>
    <p:sldId id="276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2284"/>
    <a:srgbClr val="59268F"/>
    <a:srgbClr val="692FA8"/>
    <a:srgbClr val="CCBFD6"/>
    <a:srgbClr val="E2D5FF"/>
    <a:srgbClr val="F2E3FF"/>
    <a:srgbClr val="F2F6FF"/>
    <a:srgbClr val="A270D2"/>
    <a:srgbClr val="362346"/>
    <a:srgbClr val="71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1"/>
    <p:restoredTop sz="87383"/>
  </p:normalViewPr>
  <p:slideViewPr>
    <p:cSldViewPr snapToGrid="0" snapToObjects="1">
      <p:cViewPr varScale="1">
        <p:scale>
          <a:sx n="87" d="100"/>
          <a:sy n="87" d="100"/>
        </p:scale>
        <p:origin x="2240" y="192"/>
      </p:cViewPr>
      <p:guideLst/>
    </p:cSldViewPr>
  </p:slideViewPr>
  <p:outlineViewPr>
    <p:cViewPr>
      <p:scale>
        <a:sx n="33" d="100"/>
        <a:sy n="33" d="100"/>
      </p:scale>
      <p:origin x="0" y="-274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0" d="100"/>
          <a:sy n="80" d="100"/>
        </p:scale>
        <p:origin x="279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9993388-7A2C-254E-BD88-76BC786359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b="1" dirty="0"/>
              <a:t>Ch. 1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A033AA-1B5E-9848-B92E-E81AD001B9E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94BF20-F88C-D846-B74A-01BB69C4122A}" type="datetime1">
              <a:rPr lang="en-US" smtClean="0"/>
              <a:t>10/16/19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6F3354-6F83-DA4E-AEB5-7D7D975B9A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b="1"/>
              <a:t>Spanish Basic - Ch. 1 - The Verb Ser</a:t>
            </a:r>
            <a:endParaRPr lang="en-US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ADDAEC-3250-194A-AF62-41019B3D9C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E69BF-5350-D444-81D2-FBEC30B28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601406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Ch. 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B87F8-0CCD-8142-8B05-3EAD970C8149}" type="datetime1">
              <a:rPr lang="en-US" smtClean="0"/>
              <a:t>10/16/19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Spanish Basic - Ch. 1 - The Verb Ser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A3EA2-3F6F-A44B-95BE-D8BBC8A45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932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BA373C19-BF92-BC41-AFE2-03FDB0AFB412}" type="datetime1">
              <a:rPr lang="en-US" smtClean="0"/>
              <a:t>10/16/19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1 - The Verb Ser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2591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E2963408-8DEE-CF40-AA59-05839CAF7D92}" type="datetime1">
              <a:rPr lang="en-US" smtClean="0"/>
              <a:t>10/16/19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1 - The Verb Ser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130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4CAD0BD-9C08-7C45-9A11-770D0E27D9A9}" type="datetime1">
              <a:rPr lang="en-US" smtClean="0"/>
              <a:t>10/16/19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1 - The Verb Ser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74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E2963408-8DEE-CF40-AA59-05839CAF7D92}" type="datetime1">
              <a:rPr lang="en-US" smtClean="0"/>
              <a:t>10/16/19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1 - The Verb Ser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08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9C4E8061-B2A2-7543-AE42-0A7DEB4F46CB}" type="datetime1">
              <a:rPr lang="en-US" smtClean="0"/>
              <a:t>10/16/19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1 - The Verb Ser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26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9C4E8061-B2A2-7543-AE42-0A7DEB4F46CB}" type="datetime1">
              <a:rPr lang="en-US" smtClean="0"/>
              <a:t>10/16/19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1 - The Verb Ser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176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E2963408-8DEE-CF40-AA59-05839CAF7D92}" type="datetime1">
              <a:rPr lang="en-US" smtClean="0"/>
              <a:t>10/16/19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1 - The Verb Ser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764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E2963408-8DEE-CF40-AA59-05839CAF7D92}" type="datetime1">
              <a:rPr lang="en-US" smtClean="0"/>
              <a:t>10/16/19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1 - The Verb Ser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50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9C4E8061-B2A2-7543-AE42-0A7DEB4F46CB}" type="datetime1">
              <a:rPr lang="en-US" smtClean="0"/>
              <a:t>10/16/19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1 - The Verb Ser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603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9C4E8061-B2A2-7543-AE42-0A7DEB4F46CB}" type="datetime1">
              <a:rPr lang="en-US" smtClean="0"/>
              <a:t>10/16/19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1 - The Verb Ser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38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rgbClr val="A270D2"/>
            </a:gs>
            <a:gs pos="39000">
              <a:srgbClr val="715195"/>
            </a:gs>
            <a:gs pos="100000">
              <a:srgbClr val="36234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16617" y="-185612"/>
            <a:ext cx="9577234" cy="2689099"/>
          </a:xfrm>
          <a:solidFill>
            <a:srgbClr val="362346"/>
          </a:solidFill>
        </p:spPr>
        <p:txBody>
          <a:bodyPr anchor="ctr" anchorCtr="1">
            <a:normAutofit/>
          </a:bodyPr>
          <a:lstStyle>
            <a:lvl1pPr algn="ctr">
              <a:defRPr sz="7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9871" y="3314753"/>
            <a:ext cx="6975987" cy="2451866"/>
          </a:xfrm>
        </p:spPr>
        <p:txBody>
          <a:bodyPr>
            <a:normAutofit/>
          </a:bodyPr>
          <a:lstStyle>
            <a:lvl1pPr marL="0" indent="0" algn="ctr">
              <a:buNone/>
              <a:defRPr sz="50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208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860D-1786-004A-86B6-AA069D6C834D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89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860D-1786-004A-86B6-AA069D6C834D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1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5973" y="-118872"/>
            <a:ext cx="9500616" cy="1371600"/>
          </a:xfrm>
        </p:spPr>
        <p:txBody>
          <a:bodyPr>
            <a:normAutofit/>
          </a:bodyPr>
          <a:lstStyle>
            <a:lvl1pPr>
              <a:defRPr sz="5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729" y="1371600"/>
            <a:ext cx="8804787" cy="5324167"/>
          </a:xfrm>
        </p:spPr>
        <p:txBody>
          <a:bodyPr/>
          <a:lstStyle>
            <a:lvl1pPr>
              <a:defRPr sz="4000"/>
            </a:lvl1pPr>
            <a:lvl2pPr>
              <a:defRPr sz="3600"/>
            </a:lvl2pPr>
            <a:lvl3pPr>
              <a:defRPr sz="3400"/>
            </a:lvl3pPr>
            <a:lvl4pPr>
              <a:defRPr sz="3000"/>
            </a:lvl4pPr>
            <a:lvl5pP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806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41505" y="-266545"/>
            <a:ext cx="9591981" cy="253508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3050" y="2848080"/>
            <a:ext cx="6676563" cy="2305916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9683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5973" y="-117986"/>
            <a:ext cx="9500616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987" y="1445342"/>
            <a:ext cx="4396863" cy="52799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445342"/>
            <a:ext cx="4396863" cy="52799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591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2735" y="-147484"/>
            <a:ext cx="9500616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75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5973" y="-117986"/>
            <a:ext cx="949796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860D-1786-004A-86B6-AA069D6C834D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3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860D-1786-004A-86B6-AA069D6C834D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67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860D-1786-004A-86B6-AA069D6C834D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78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860D-1786-004A-86B6-AA069D6C834D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95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270D2"/>
            </a:gs>
            <a:gs pos="39000">
              <a:srgbClr val="715195"/>
            </a:gs>
            <a:gs pos="100000">
              <a:srgbClr val="36234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-235973" y="-117986"/>
            <a:ext cx="9497960" cy="1764224"/>
          </a:xfrm>
          <a:prstGeom prst="rect">
            <a:avLst/>
          </a:prstGeom>
          <a:solidFill>
            <a:srgbClr val="362346"/>
          </a:solidFill>
          <a:ln w="47625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 anchorCtr="1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D860D-1786-004A-86B6-AA069D6C834D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000" b="1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CE09C-CBF2-3943-9088-C4A15A6249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000" b="1" dirty="0" err="1"/>
              <a:t>Capítulo</a:t>
            </a:r>
            <a:r>
              <a:rPr lang="en-US" sz="7000" b="1" dirty="0"/>
              <a:t>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8AE15A-555E-0248-A1BD-002210D715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000" b="1" dirty="0" err="1"/>
              <a:t>Práctica</a:t>
            </a:r>
            <a:r>
              <a:rPr lang="en-US" sz="5000" b="1" dirty="0"/>
              <a:t> con el </a:t>
            </a:r>
            <a:r>
              <a:rPr lang="en-US" sz="5000" b="1" dirty="0" err="1"/>
              <a:t>verbo</a:t>
            </a:r>
            <a:endParaRPr lang="en-US" sz="5000" b="1" dirty="0"/>
          </a:p>
          <a:p>
            <a:r>
              <a:rPr lang="en-US" sz="5000" b="1" i="1" dirty="0"/>
              <a:t>Ser</a:t>
            </a:r>
          </a:p>
        </p:txBody>
      </p:sp>
    </p:spTree>
    <p:extLst>
      <p:ext uri="{BB962C8B-B14F-4D97-AF65-F5344CB8AC3E}">
        <p14:creationId xmlns:p14="http://schemas.microsoft.com/office/powerpoint/2010/main" val="1030872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00748-6FAB-9841-89C8-4BB46AD95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 – To 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8C947-EC25-2545-A6E9-18E342488F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5400" dirty="0">
                <a:ln w="19050">
                  <a:noFill/>
                </a:ln>
                <a:latin typeface="+mj-lt"/>
              </a:rPr>
              <a:t>Soy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5400" dirty="0">
                <a:ln w="19050">
                  <a:noFill/>
                </a:ln>
                <a:latin typeface="+mj-lt"/>
              </a:rPr>
              <a:t>Eres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5400" dirty="0">
                <a:ln w="19050">
                  <a:noFill/>
                </a:ln>
                <a:latin typeface="+mj-lt"/>
              </a:rPr>
              <a:t>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367AAD-3086-B847-9B80-85943BCE701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5400" dirty="0" err="1">
                <a:latin typeface="+mj-lt"/>
              </a:rPr>
              <a:t>Somos</a:t>
            </a:r>
            <a:endParaRPr lang="en-US" sz="5400" dirty="0">
              <a:latin typeface="+mj-lt"/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5400" dirty="0" err="1">
                <a:latin typeface="+mj-lt"/>
              </a:rPr>
              <a:t>Sois</a:t>
            </a:r>
            <a:endParaRPr lang="en-US" sz="5400" dirty="0">
              <a:latin typeface="+mj-lt"/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5400" dirty="0">
                <a:latin typeface="+mj-lt"/>
              </a:rPr>
              <a:t>Son</a:t>
            </a:r>
          </a:p>
        </p:txBody>
      </p:sp>
    </p:spTree>
    <p:extLst>
      <p:ext uri="{BB962C8B-B14F-4D97-AF65-F5344CB8AC3E}">
        <p14:creationId xmlns:p14="http://schemas.microsoft.com/office/powerpoint/2010/main" val="8368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00748-6FAB-9841-89C8-4BB46AD95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verbo</a:t>
            </a:r>
            <a:r>
              <a:rPr lang="en-US" dirty="0"/>
              <a:t> </a:t>
            </a:r>
            <a:r>
              <a:rPr lang="en-US" i="1" dirty="0"/>
              <a:t>ser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8C947-EC25-2545-A6E9-18E342488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3600"/>
              </a:spcAft>
            </a:pPr>
            <a:r>
              <a:rPr lang="en-US" dirty="0">
                <a:ln w="19050">
                  <a:noFill/>
                </a:ln>
              </a:rPr>
              <a:t>Ser means to be</a:t>
            </a:r>
            <a:endParaRPr lang="en-US" sz="4000" dirty="0">
              <a:ln w="19050"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26513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00748-6FAB-9841-89C8-4BB46AD95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 of 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8C947-EC25-2545-A6E9-18E342488F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dirty="0" err="1">
                <a:ln w="19050">
                  <a:noFill/>
                </a:ln>
              </a:rPr>
              <a:t>Yo</a:t>
            </a:r>
            <a:r>
              <a:rPr lang="en-US" dirty="0">
                <a:ln w="19050">
                  <a:noFill/>
                </a:ln>
              </a:rPr>
              <a:t> soy</a:t>
            </a:r>
          </a:p>
          <a:p>
            <a:pPr lvl="1">
              <a:lnSpc>
                <a:spcPct val="100000"/>
              </a:lnSpc>
              <a:spcBef>
                <a:spcPts val="400"/>
              </a:spcBef>
            </a:pPr>
            <a:r>
              <a:rPr lang="en-US" dirty="0">
                <a:ln w="19050">
                  <a:noFill/>
                </a:ln>
              </a:rPr>
              <a:t>I am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dirty="0">
                <a:ln w="19050">
                  <a:noFill/>
                </a:ln>
              </a:rPr>
              <a:t>Tú </a:t>
            </a:r>
            <a:r>
              <a:rPr lang="en-US" dirty="0" err="1">
                <a:ln w="19050">
                  <a:noFill/>
                </a:ln>
              </a:rPr>
              <a:t>eres</a:t>
            </a:r>
            <a:endParaRPr lang="en-US" dirty="0">
              <a:ln w="19050">
                <a:noFill/>
              </a:ln>
            </a:endParaRPr>
          </a:p>
          <a:p>
            <a:pPr lvl="1">
              <a:lnSpc>
                <a:spcPct val="100000"/>
              </a:lnSpc>
              <a:spcBef>
                <a:spcPts val="400"/>
              </a:spcBef>
            </a:pPr>
            <a:r>
              <a:rPr lang="en-US" dirty="0">
                <a:ln w="19050">
                  <a:noFill/>
                </a:ln>
              </a:rPr>
              <a:t>You are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dirty="0" err="1">
                <a:ln w="19050">
                  <a:noFill/>
                </a:ln>
              </a:rPr>
              <a:t>Él</a:t>
            </a:r>
            <a:r>
              <a:rPr lang="en-US" dirty="0">
                <a:ln w="19050">
                  <a:noFill/>
                </a:ln>
              </a:rPr>
              <a:t> es</a:t>
            </a:r>
          </a:p>
          <a:p>
            <a:pPr lvl="1">
              <a:lnSpc>
                <a:spcPct val="100000"/>
              </a:lnSpc>
              <a:spcBef>
                <a:spcPts val="400"/>
              </a:spcBef>
            </a:pPr>
            <a:r>
              <a:rPr lang="en-US" dirty="0">
                <a:ln w="19050">
                  <a:noFill/>
                </a:ln>
              </a:rPr>
              <a:t>He is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dirty="0">
                <a:ln w="19050">
                  <a:noFill/>
                </a:ln>
              </a:rPr>
              <a:t>Ella es</a:t>
            </a:r>
          </a:p>
          <a:p>
            <a:pPr lvl="1">
              <a:lnSpc>
                <a:spcPct val="100000"/>
              </a:lnSpc>
              <a:spcBef>
                <a:spcPts val="400"/>
              </a:spcBef>
            </a:pPr>
            <a:r>
              <a:rPr lang="en-US" dirty="0">
                <a:ln w="19050">
                  <a:noFill/>
                </a:ln>
              </a:rPr>
              <a:t>She is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D54470-6779-A342-9473-54E4A1710D9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dirty="0" err="1">
                <a:ln w="19050">
                  <a:noFill/>
                </a:ln>
              </a:rPr>
              <a:t>Nosotros</a:t>
            </a:r>
            <a:r>
              <a:rPr lang="en-US" dirty="0">
                <a:ln w="19050">
                  <a:noFill/>
                </a:ln>
              </a:rPr>
              <a:t> </a:t>
            </a:r>
            <a:r>
              <a:rPr lang="en-US" dirty="0" err="1">
                <a:ln w="19050">
                  <a:noFill/>
                </a:ln>
              </a:rPr>
              <a:t>somos</a:t>
            </a:r>
            <a:endParaRPr lang="en-US" dirty="0">
              <a:ln w="19050">
                <a:noFill/>
              </a:ln>
            </a:endParaRPr>
          </a:p>
          <a:p>
            <a:pPr lvl="1">
              <a:lnSpc>
                <a:spcPct val="100000"/>
              </a:lnSpc>
              <a:spcBef>
                <a:spcPts val="400"/>
              </a:spcBef>
            </a:pPr>
            <a:r>
              <a:rPr lang="en-US" dirty="0">
                <a:ln w="19050">
                  <a:noFill/>
                </a:ln>
              </a:rPr>
              <a:t>We are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dirty="0" err="1">
                <a:ln w="19050">
                  <a:noFill/>
                </a:ln>
              </a:rPr>
              <a:t>Vosotros</a:t>
            </a:r>
            <a:r>
              <a:rPr lang="en-US" dirty="0">
                <a:ln w="19050">
                  <a:noFill/>
                </a:ln>
              </a:rPr>
              <a:t> </a:t>
            </a:r>
            <a:r>
              <a:rPr lang="en-US" dirty="0" err="1">
                <a:ln w="19050">
                  <a:noFill/>
                </a:ln>
              </a:rPr>
              <a:t>sois</a:t>
            </a:r>
            <a:endParaRPr lang="en-US" dirty="0">
              <a:ln w="19050">
                <a:noFill/>
              </a:ln>
            </a:endParaRPr>
          </a:p>
          <a:p>
            <a:pPr lvl="1">
              <a:lnSpc>
                <a:spcPct val="100000"/>
              </a:lnSpc>
              <a:spcBef>
                <a:spcPts val="400"/>
              </a:spcBef>
            </a:pPr>
            <a:r>
              <a:rPr lang="en-US" dirty="0">
                <a:ln w="19050">
                  <a:noFill/>
                </a:ln>
              </a:rPr>
              <a:t>You all are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dirty="0" err="1">
                <a:ln w="19050">
                  <a:noFill/>
                </a:ln>
              </a:rPr>
              <a:t>Ellos</a:t>
            </a:r>
            <a:r>
              <a:rPr lang="en-US" dirty="0">
                <a:ln w="19050">
                  <a:noFill/>
                </a:ln>
              </a:rPr>
              <a:t> son</a:t>
            </a:r>
          </a:p>
          <a:p>
            <a:pPr lvl="1">
              <a:lnSpc>
                <a:spcPct val="100000"/>
              </a:lnSpc>
              <a:spcBef>
                <a:spcPts val="400"/>
              </a:spcBef>
            </a:pPr>
            <a:r>
              <a:rPr lang="en-US" dirty="0">
                <a:ln w="19050">
                  <a:noFill/>
                </a:ln>
              </a:rPr>
              <a:t>They are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dirty="0" err="1">
                <a:ln w="19050">
                  <a:noFill/>
                </a:ln>
              </a:rPr>
              <a:t>Ustedes</a:t>
            </a:r>
            <a:r>
              <a:rPr lang="en-US" dirty="0">
                <a:ln w="19050">
                  <a:noFill/>
                </a:ln>
              </a:rPr>
              <a:t> son</a:t>
            </a:r>
          </a:p>
          <a:p>
            <a:pPr lvl="1">
              <a:lnSpc>
                <a:spcPct val="100000"/>
              </a:lnSpc>
              <a:spcBef>
                <a:spcPts val="400"/>
              </a:spcBef>
            </a:pPr>
            <a:r>
              <a:rPr lang="en-US">
                <a:ln w="19050">
                  <a:noFill/>
                </a:ln>
              </a:rPr>
              <a:t>You all are</a:t>
            </a:r>
            <a:endParaRPr lang="en-US" dirty="0">
              <a:ln w="19050"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9331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4133D-4F4B-B747-82E1-4CAA1B304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Prueba</a:t>
            </a:r>
            <a:r>
              <a:rPr lang="en-US" dirty="0"/>
              <a:t> de </a:t>
            </a:r>
            <a:r>
              <a:rPr lang="en-US" dirty="0" err="1"/>
              <a:t>práctica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2F550-80A0-7B4D-A5B3-A31955D2A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729" y="1371600"/>
            <a:ext cx="9072914" cy="5324167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en-US" dirty="0">
                <a:ln w="19050">
                  <a:noFill/>
                </a:ln>
              </a:rPr>
              <a:t>1. </a:t>
            </a:r>
            <a:r>
              <a:rPr lang="en-US" dirty="0" err="1">
                <a:ln w="19050">
                  <a:noFill/>
                </a:ln>
              </a:rPr>
              <a:t>Yo</a:t>
            </a:r>
            <a:r>
              <a:rPr lang="en-US" dirty="0">
                <a:ln w="19050">
                  <a:noFill/>
                </a:ln>
              </a:rPr>
              <a:t> ___________. (I am)</a:t>
            </a:r>
          </a:p>
          <a:p>
            <a:pPr>
              <a:spcAft>
                <a:spcPts val="2400"/>
              </a:spcAft>
            </a:pPr>
            <a:r>
              <a:rPr lang="en-US" dirty="0">
                <a:ln w="19050">
                  <a:noFill/>
                </a:ln>
              </a:rPr>
              <a:t>2. Tú ___________. (You are - informal)</a:t>
            </a:r>
          </a:p>
          <a:p>
            <a:pPr>
              <a:spcAft>
                <a:spcPts val="2400"/>
              </a:spcAft>
            </a:pPr>
            <a:r>
              <a:rPr lang="en-US" dirty="0">
                <a:ln w="19050">
                  <a:noFill/>
                </a:ln>
              </a:rPr>
              <a:t>3. </a:t>
            </a:r>
            <a:r>
              <a:rPr lang="en-US" dirty="0" err="1">
                <a:ln w="19050">
                  <a:noFill/>
                </a:ln>
              </a:rPr>
              <a:t>Él</a:t>
            </a:r>
            <a:r>
              <a:rPr lang="en-US" dirty="0">
                <a:ln w="19050">
                  <a:noFill/>
                </a:ln>
              </a:rPr>
              <a:t> ___________. (He is)</a:t>
            </a:r>
          </a:p>
          <a:p>
            <a:pPr>
              <a:spcAft>
                <a:spcPts val="2400"/>
              </a:spcAft>
            </a:pPr>
            <a:r>
              <a:rPr lang="en-US" dirty="0">
                <a:ln w="19050">
                  <a:noFill/>
                </a:ln>
              </a:rPr>
              <a:t>4. Ella ___________. (She is)</a:t>
            </a:r>
          </a:p>
          <a:p>
            <a:pPr>
              <a:spcAft>
                <a:spcPts val="2400"/>
              </a:spcAft>
            </a:pPr>
            <a:r>
              <a:rPr lang="en-US" dirty="0">
                <a:ln w="19050">
                  <a:noFill/>
                </a:ln>
              </a:rPr>
              <a:t>5. </a:t>
            </a:r>
            <a:r>
              <a:rPr lang="en-US" dirty="0" err="1">
                <a:ln w="19050">
                  <a:noFill/>
                </a:ln>
              </a:rPr>
              <a:t>Usted</a:t>
            </a:r>
            <a:r>
              <a:rPr lang="en-US" dirty="0">
                <a:ln w="19050">
                  <a:noFill/>
                </a:ln>
              </a:rPr>
              <a:t> _________. (You are – formal)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C3811C-9958-5545-8705-780A31A9B201}"/>
              </a:ext>
            </a:extLst>
          </p:cNvPr>
          <p:cNvSpPr txBox="1"/>
          <p:nvPr/>
        </p:nvSpPr>
        <p:spPr>
          <a:xfrm>
            <a:off x="1548581" y="1311722"/>
            <a:ext cx="27579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968016-E430-5747-B3BC-1535B8416716}"/>
              </a:ext>
            </a:extLst>
          </p:cNvPr>
          <p:cNvSpPr txBox="1"/>
          <p:nvPr/>
        </p:nvSpPr>
        <p:spPr>
          <a:xfrm>
            <a:off x="1548581" y="2289682"/>
            <a:ext cx="27579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err="1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eres</a:t>
            </a:r>
            <a:endParaRPr lang="en-US" sz="3800" b="1" dirty="0">
              <a:ln w="12700">
                <a:solidFill>
                  <a:srgbClr val="00B0F0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53BF69-071F-BA4F-95C5-C50F1C9447F7}"/>
              </a:ext>
            </a:extLst>
          </p:cNvPr>
          <p:cNvSpPr txBox="1"/>
          <p:nvPr/>
        </p:nvSpPr>
        <p:spPr>
          <a:xfrm>
            <a:off x="1548581" y="3251848"/>
            <a:ext cx="27579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709DCB-BA2C-3042-B776-A34A16C6E61F}"/>
              </a:ext>
            </a:extLst>
          </p:cNvPr>
          <p:cNvSpPr txBox="1"/>
          <p:nvPr/>
        </p:nvSpPr>
        <p:spPr>
          <a:xfrm>
            <a:off x="2182762" y="5222678"/>
            <a:ext cx="27579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5023A6-D00F-EA48-9AA1-1102483930C4}"/>
              </a:ext>
            </a:extLst>
          </p:cNvPr>
          <p:cNvSpPr txBox="1"/>
          <p:nvPr/>
        </p:nvSpPr>
        <p:spPr>
          <a:xfrm>
            <a:off x="1836174" y="4304596"/>
            <a:ext cx="27579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</a:p>
        </p:txBody>
      </p:sp>
    </p:spTree>
    <p:extLst>
      <p:ext uri="{BB962C8B-B14F-4D97-AF65-F5344CB8AC3E}">
        <p14:creationId xmlns:p14="http://schemas.microsoft.com/office/powerpoint/2010/main" val="134445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4133D-4F4B-B747-82E1-4CAA1B304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Prueba</a:t>
            </a:r>
            <a:r>
              <a:rPr lang="en-US" dirty="0"/>
              <a:t> de </a:t>
            </a:r>
            <a:r>
              <a:rPr lang="en-US" dirty="0" err="1"/>
              <a:t>práctica</a:t>
            </a:r>
            <a:r>
              <a:rPr lang="en-US" dirty="0"/>
              <a:t>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2F550-80A0-7B4D-A5B3-A31955D2A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729" y="1371600"/>
            <a:ext cx="9072914" cy="5324167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en-US" dirty="0">
                <a:ln w="19050">
                  <a:noFill/>
                </a:ln>
              </a:rPr>
              <a:t>6. </a:t>
            </a:r>
            <a:r>
              <a:rPr lang="en-US" dirty="0" err="1">
                <a:ln w="19050">
                  <a:noFill/>
                </a:ln>
              </a:rPr>
              <a:t>Nosotros</a:t>
            </a:r>
            <a:r>
              <a:rPr lang="en-US" dirty="0">
                <a:ln w="19050">
                  <a:noFill/>
                </a:ln>
              </a:rPr>
              <a:t> ___________. (We are)</a:t>
            </a:r>
          </a:p>
          <a:p>
            <a:pPr>
              <a:spcAft>
                <a:spcPts val="2400"/>
              </a:spcAft>
            </a:pPr>
            <a:r>
              <a:rPr lang="en-US" dirty="0">
                <a:ln w="19050">
                  <a:noFill/>
                </a:ln>
              </a:rPr>
              <a:t>7. </a:t>
            </a:r>
            <a:r>
              <a:rPr lang="en-US" dirty="0" err="1">
                <a:ln w="19050">
                  <a:noFill/>
                </a:ln>
              </a:rPr>
              <a:t>Vosotros</a:t>
            </a:r>
            <a:r>
              <a:rPr lang="en-US" dirty="0">
                <a:ln w="19050">
                  <a:noFill/>
                </a:ln>
              </a:rPr>
              <a:t> ______. (You all are - Spain)</a:t>
            </a:r>
          </a:p>
          <a:p>
            <a:pPr>
              <a:spcAft>
                <a:spcPts val="2400"/>
              </a:spcAft>
            </a:pPr>
            <a:r>
              <a:rPr lang="en-US" dirty="0">
                <a:ln w="19050">
                  <a:noFill/>
                </a:ln>
              </a:rPr>
              <a:t>8. </a:t>
            </a:r>
            <a:r>
              <a:rPr lang="en-US" dirty="0" err="1">
                <a:ln w="19050">
                  <a:noFill/>
                </a:ln>
              </a:rPr>
              <a:t>Ellos</a:t>
            </a:r>
            <a:r>
              <a:rPr lang="en-US" dirty="0">
                <a:ln w="19050">
                  <a:noFill/>
                </a:ln>
              </a:rPr>
              <a:t> ___________. (They are)</a:t>
            </a:r>
          </a:p>
          <a:p>
            <a:pPr>
              <a:spcAft>
                <a:spcPts val="2400"/>
              </a:spcAft>
            </a:pPr>
            <a:r>
              <a:rPr lang="en-US" dirty="0">
                <a:ln w="19050">
                  <a:noFill/>
                </a:ln>
              </a:rPr>
              <a:t>9. </a:t>
            </a:r>
            <a:r>
              <a:rPr lang="en-US" dirty="0" err="1">
                <a:ln w="19050">
                  <a:noFill/>
                </a:ln>
              </a:rPr>
              <a:t>Ellas</a:t>
            </a:r>
            <a:r>
              <a:rPr lang="en-US" dirty="0">
                <a:ln w="19050">
                  <a:noFill/>
                </a:ln>
              </a:rPr>
              <a:t> _________. (They are – all girls)</a:t>
            </a:r>
          </a:p>
          <a:p>
            <a:pPr>
              <a:spcAft>
                <a:spcPts val="2400"/>
              </a:spcAft>
            </a:pPr>
            <a:r>
              <a:rPr lang="en-US" dirty="0">
                <a:ln w="19050">
                  <a:noFill/>
                </a:ln>
              </a:rPr>
              <a:t>10. </a:t>
            </a:r>
            <a:r>
              <a:rPr lang="en-US" dirty="0" err="1">
                <a:ln w="19050">
                  <a:noFill/>
                </a:ln>
              </a:rPr>
              <a:t>Ustedes</a:t>
            </a:r>
            <a:r>
              <a:rPr lang="en-US" dirty="0">
                <a:ln w="19050">
                  <a:noFill/>
                </a:ln>
              </a:rPr>
              <a:t> _________. (You all are)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C3811C-9958-5545-8705-780A31A9B201}"/>
              </a:ext>
            </a:extLst>
          </p:cNvPr>
          <p:cNvSpPr txBox="1"/>
          <p:nvPr/>
        </p:nvSpPr>
        <p:spPr>
          <a:xfrm>
            <a:off x="2927555" y="1312164"/>
            <a:ext cx="27579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err="1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somos</a:t>
            </a:r>
            <a:endParaRPr lang="en-US" sz="3800" b="1" dirty="0">
              <a:ln w="12700">
                <a:solidFill>
                  <a:srgbClr val="00B0F0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968016-E430-5747-B3BC-1535B8416716}"/>
              </a:ext>
            </a:extLst>
          </p:cNvPr>
          <p:cNvSpPr txBox="1"/>
          <p:nvPr/>
        </p:nvSpPr>
        <p:spPr>
          <a:xfrm>
            <a:off x="2389239" y="2308333"/>
            <a:ext cx="27579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err="1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sois</a:t>
            </a:r>
            <a:endParaRPr lang="en-US" sz="3800" b="1" dirty="0">
              <a:ln w="12700">
                <a:solidFill>
                  <a:srgbClr val="00B0F0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53BF69-071F-BA4F-95C5-C50F1C9447F7}"/>
              </a:ext>
            </a:extLst>
          </p:cNvPr>
          <p:cNvSpPr txBox="1"/>
          <p:nvPr/>
        </p:nvSpPr>
        <p:spPr>
          <a:xfrm>
            <a:off x="2182762" y="3245066"/>
            <a:ext cx="27579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709DCB-BA2C-3042-B776-A34A16C6E61F}"/>
              </a:ext>
            </a:extLst>
          </p:cNvPr>
          <p:cNvSpPr txBox="1"/>
          <p:nvPr/>
        </p:nvSpPr>
        <p:spPr>
          <a:xfrm>
            <a:off x="3135361" y="5207282"/>
            <a:ext cx="27579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5023A6-D00F-EA48-9AA1-1102483930C4}"/>
              </a:ext>
            </a:extLst>
          </p:cNvPr>
          <p:cNvSpPr txBox="1"/>
          <p:nvPr/>
        </p:nvSpPr>
        <p:spPr>
          <a:xfrm>
            <a:off x="1836174" y="4304596"/>
            <a:ext cx="27579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son</a:t>
            </a:r>
          </a:p>
        </p:txBody>
      </p:sp>
    </p:spTree>
    <p:extLst>
      <p:ext uri="{BB962C8B-B14F-4D97-AF65-F5344CB8AC3E}">
        <p14:creationId xmlns:p14="http://schemas.microsoft.com/office/powerpoint/2010/main" val="121614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00748-6FAB-9841-89C8-4BB46AD95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8C947-EC25-2545-A6E9-18E342488F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7987" y="1253614"/>
            <a:ext cx="4396863" cy="5471651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>
                <a:ln w="19050">
                  <a:noFill/>
                </a:ln>
              </a:rPr>
              <a:t>1. Tú ______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>
                <a:ln w="19050">
                  <a:noFill/>
                </a:ln>
              </a:rPr>
              <a:t>2. </a:t>
            </a:r>
            <a:r>
              <a:rPr lang="en-US" dirty="0" err="1">
                <a:ln w="19050">
                  <a:noFill/>
                </a:ln>
              </a:rPr>
              <a:t>Ellos</a:t>
            </a:r>
            <a:r>
              <a:rPr lang="en-US" dirty="0">
                <a:ln w="19050">
                  <a:noFill/>
                </a:ln>
              </a:rPr>
              <a:t> _____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>
                <a:ln w="19050">
                  <a:noFill/>
                </a:ln>
              </a:rPr>
              <a:t>3. Ella _____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>
                <a:ln w="19050">
                  <a:noFill/>
                </a:ln>
              </a:rPr>
              <a:t>4. </a:t>
            </a:r>
            <a:r>
              <a:rPr lang="en-US" dirty="0" err="1">
                <a:ln w="19050">
                  <a:noFill/>
                </a:ln>
              </a:rPr>
              <a:t>Nosotros</a:t>
            </a:r>
            <a:r>
              <a:rPr lang="en-US" dirty="0">
                <a:ln w="19050">
                  <a:noFill/>
                </a:ln>
              </a:rPr>
              <a:t> ____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1090BF-377C-964D-91D5-3CFDE470B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49" y="1253614"/>
            <a:ext cx="4396863" cy="5471651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/>
              <a:t>a. Es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/>
              <a:t>b. Son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/>
              <a:t>c. Eres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/>
              <a:t>d. </a:t>
            </a:r>
            <a:r>
              <a:rPr lang="en-US" dirty="0" err="1"/>
              <a:t>Somos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EBFA35-6DB2-D243-BB4D-3D639198E36C}"/>
              </a:ext>
            </a:extLst>
          </p:cNvPr>
          <p:cNvSpPr txBox="1"/>
          <p:nvPr/>
        </p:nvSpPr>
        <p:spPr>
          <a:xfrm>
            <a:off x="2045524" y="1504335"/>
            <a:ext cx="9041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0111AA-9BBB-ED4A-A75E-71A8C2A8B2FC}"/>
              </a:ext>
            </a:extLst>
          </p:cNvPr>
          <p:cNvSpPr txBox="1"/>
          <p:nvPr/>
        </p:nvSpPr>
        <p:spPr>
          <a:xfrm>
            <a:off x="2360663" y="2696778"/>
            <a:ext cx="9041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8117E9-B5C3-454F-9224-D788F105AD95}"/>
              </a:ext>
            </a:extLst>
          </p:cNvPr>
          <p:cNvSpPr txBox="1"/>
          <p:nvPr/>
        </p:nvSpPr>
        <p:spPr>
          <a:xfrm>
            <a:off x="2316418" y="3989439"/>
            <a:ext cx="9041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B5542C-EDD9-0B43-BE4B-FD844DBDDBE6}"/>
              </a:ext>
            </a:extLst>
          </p:cNvPr>
          <p:cNvSpPr txBox="1"/>
          <p:nvPr/>
        </p:nvSpPr>
        <p:spPr>
          <a:xfrm>
            <a:off x="3215770" y="5173499"/>
            <a:ext cx="9041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71416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00748-6FAB-9841-89C8-4BB46AD95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8C947-EC25-2545-A6E9-18E342488F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7987" y="1253614"/>
            <a:ext cx="4396863" cy="5471651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>
                <a:ln w="19050">
                  <a:noFill/>
                </a:ln>
              </a:rPr>
              <a:t>1. </a:t>
            </a:r>
            <a:r>
              <a:rPr lang="en-US" dirty="0" err="1">
                <a:ln w="19050">
                  <a:noFill/>
                </a:ln>
              </a:rPr>
              <a:t>Él</a:t>
            </a:r>
            <a:r>
              <a:rPr lang="en-US" dirty="0">
                <a:ln w="19050">
                  <a:noFill/>
                </a:ln>
              </a:rPr>
              <a:t> ______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>
                <a:ln w="19050">
                  <a:noFill/>
                </a:ln>
              </a:rPr>
              <a:t>2. </a:t>
            </a:r>
            <a:r>
              <a:rPr lang="en-US" dirty="0" err="1">
                <a:ln w="19050">
                  <a:noFill/>
                </a:ln>
              </a:rPr>
              <a:t>Vosotros</a:t>
            </a:r>
            <a:r>
              <a:rPr lang="en-US" dirty="0">
                <a:ln w="19050">
                  <a:noFill/>
                </a:ln>
              </a:rPr>
              <a:t> _____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>
                <a:ln w="19050">
                  <a:noFill/>
                </a:ln>
              </a:rPr>
              <a:t>3. </a:t>
            </a:r>
            <a:r>
              <a:rPr lang="en-US" dirty="0" err="1">
                <a:ln w="19050">
                  <a:noFill/>
                </a:ln>
              </a:rPr>
              <a:t>Yo</a:t>
            </a:r>
            <a:r>
              <a:rPr lang="en-US" dirty="0">
                <a:ln w="19050">
                  <a:noFill/>
                </a:ln>
              </a:rPr>
              <a:t> _____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>
                <a:ln w="19050">
                  <a:noFill/>
                </a:ln>
              </a:rPr>
              <a:t>4. </a:t>
            </a:r>
            <a:r>
              <a:rPr lang="en-US" dirty="0" err="1">
                <a:ln w="19050">
                  <a:noFill/>
                </a:ln>
              </a:rPr>
              <a:t>Ellas</a:t>
            </a:r>
            <a:r>
              <a:rPr lang="en-US" dirty="0">
                <a:ln w="19050">
                  <a:noFill/>
                </a:ln>
              </a:rPr>
              <a:t> ____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1090BF-377C-964D-91D5-3CFDE470B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49" y="1253614"/>
            <a:ext cx="4396863" cy="5471651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/>
              <a:t>a. </a:t>
            </a:r>
            <a:r>
              <a:rPr lang="en-US" dirty="0" err="1"/>
              <a:t>Sois</a:t>
            </a:r>
            <a:endParaRPr lang="en-US" dirty="0"/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/>
              <a:t>b. Son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/>
              <a:t>c. Es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/>
              <a:t>d. Soy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EBFA35-6DB2-D243-BB4D-3D639198E36C}"/>
              </a:ext>
            </a:extLst>
          </p:cNvPr>
          <p:cNvSpPr txBox="1"/>
          <p:nvPr/>
        </p:nvSpPr>
        <p:spPr>
          <a:xfrm>
            <a:off x="2045524" y="1504335"/>
            <a:ext cx="9041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0111AA-9BBB-ED4A-A75E-71A8C2A8B2FC}"/>
              </a:ext>
            </a:extLst>
          </p:cNvPr>
          <p:cNvSpPr txBox="1"/>
          <p:nvPr/>
        </p:nvSpPr>
        <p:spPr>
          <a:xfrm>
            <a:off x="3127279" y="2696778"/>
            <a:ext cx="9041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8117E9-B5C3-454F-9224-D788F105AD95}"/>
              </a:ext>
            </a:extLst>
          </p:cNvPr>
          <p:cNvSpPr txBox="1"/>
          <p:nvPr/>
        </p:nvSpPr>
        <p:spPr>
          <a:xfrm>
            <a:off x="1864341" y="3989439"/>
            <a:ext cx="9041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B5542C-EDD9-0B43-BE4B-FD844DBDDBE6}"/>
              </a:ext>
            </a:extLst>
          </p:cNvPr>
          <p:cNvSpPr txBox="1"/>
          <p:nvPr/>
        </p:nvSpPr>
        <p:spPr>
          <a:xfrm>
            <a:off x="2316417" y="5173499"/>
            <a:ext cx="9041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36855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4133D-4F4B-B747-82E1-4CAA1B304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Fill-in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2F550-80A0-7B4D-A5B3-A31955D2A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729" y="1371600"/>
            <a:ext cx="9072914" cy="5324167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dirty="0">
                <a:ln w="19050">
                  <a:noFill/>
                </a:ln>
              </a:rPr>
              <a:t>1. Y </a:t>
            </a:r>
            <a:r>
              <a:rPr lang="en-US" dirty="0" err="1">
                <a:ln w="19050">
                  <a:noFill/>
                </a:ln>
              </a:rPr>
              <a:t>tú</a:t>
            </a:r>
            <a:r>
              <a:rPr lang="en-US" dirty="0">
                <a:ln w="19050">
                  <a:noFill/>
                </a:ln>
              </a:rPr>
              <a:t>, ¿De </a:t>
            </a:r>
            <a:r>
              <a:rPr lang="en-US" dirty="0" err="1">
                <a:ln w="19050">
                  <a:noFill/>
                </a:ln>
              </a:rPr>
              <a:t>dónde</a:t>
            </a:r>
            <a:r>
              <a:rPr lang="en-US" dirty="0">
                <a:ln w="19050">
                  <a:noFill/>
                </a:ln>
              </a:rPr>
              <a:t> ___________?</a:t>
            </a:r>
          </a:p>
          <a:p>
            <a:pPr>
              <a:spcAft>
                <a:spcPts val="2400"/>
              </a:spcAft>
            </a:pPr>
            <a:r>
              <a:rPr lang="en-US" dirty="0">
                <a:ln w="19050">
                  <a:noFill/>
                </a:ln>
              </a:rPr>
              <a:t>2. </a:t>
            </a:r>
            <a:r>
              <a:rPr lang="en-US" dirty="0" err="1">
                <a:ln w="19050">
                  <a:noFill/>
                </a:ln>
              </a:rPr>
              <a:t>Yo</a:t>
            </a:r>
            <a:r>
              <a:rPr lang="en-US" dirty="0">
                <a:ln w="19050">
                  <a:noFill/>
                </a:ln>
              </a:rPr>
              <a:t> ______ de Cuba.</a:t>
            </a:r>
          </a:p>
          <a:p>
            <a:pPr>
              <a:spcAft>
                <a:spcPts val="2400"/>
              </a:spcAft>
            </a:pPr>
            <a:r>
              <a:rPr lang="en-US" dirty="0">
                <a:ln w="19050">
                  <a:noFill/>
                </a:ln>
              </a:rPr>
              <a:t>3. </a:t>
            </a:r>
            <a:r>
              <a:rPr lang="en-US" dirty="0" err="1">
                <a:ln w="19050">
                  <a:noFill/>
                </a:ln>
              </a:rPr>
              <a:t>Ellos</a:t>
            </a:r>
            <a:r>
              <a:rPr lang="en-US" dirty="0">
                <a:ln w="19050">
                  <a:noFill/>
                </a:ln>
              </a:rPr>
              <a:t> ___________ </a:t>
            </a:r>
            <a:r>
              <a:rPr lang="en-US" dirty="0" err="1">
                <a:ln w="19050">
                  <a:noFill/>
                </a:ln>
              </a:rPr>
              <a:t>compañeros</a:t>
            </a:r>
            <a:r>
              <a:rPr lang="en-US" dirty="0">
                <a:ln w="19050">
                  <a:noFill/>
                </a:ln>
              </a:rPr>
              <a:t> de </a:t>
            </a:r>
            <a:r>
              <a:rPr lang="en-US" dirty="0" err="1">
                <a:ln w="19050">
                  <a:noFill/>
                </a:ln>
              </a:rPr>
              <a:t>clase</a:t>
            </a:r>
            <a:r>
              <a:rPr lang="en-US" dirty="0">
                <a:ln w="19050">
                  <a:noFill/>
                </a:ln>
              </a:rPr>
              <a:t>.</a:t>
            </a:r>
          </a:p>
          <a:p>
            <a:pPr>
              <a:spcAft>
                <a:spcPts val="2400"/>
              </a:spcAft>
            </a:pPr>
            <a:r>
              <a:rPr lang="en-US" dirty="0">
                <a:ln w="19050">
                  <a:noFill/>
                </a:ln>
              </a:rPr>
              <a:t>4. Felipe _________ un muchacho.</a:t>
            </a:r>
          </a:p>
          <a:p>
            <a:pPr>
              <a:spcAft>
                <a:spcPts val="2400"/>
              </a:spcAft>
            </a:pPr>
            <a:r>
              <a:rPr lang="en-US" dirty="0">
                <a:ln w="19050">
                  <a:noFill/>
                </a:ln>
              </a:rPr>
              <a:t>5. Sara _________ una muchacha.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C3811C-9958-5545-8705-780A31A9B201}"/>
              </a:ext>
            </a:extLst>
          </p:cNvPr>
          <p:cNvSpPr txBox="1"/>
          <p:nvPr/>
        </p:nvSpPr>
        <p:spPr>
          <a:xfrm>
            <a:off x="4514335" y="1270807"/>
            <a:ext cx="27579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err="1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eres</a:t>
            </a:r>
            <a:endParaRPr lang="en-US" sz="3800" b="1" dirty="0">
              <a:ln w="12700">
                <a:solidFill>
                  <a:srgbClr val="00B0F0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968016-E430-5747-B3BC-1535B8416716}"/>
              </a:ext>
            </a:extLst>
          </p:cNvPr>
          <p:cNvSpPr txBox="1"/>
          <p:nvPr/>
        </p:nvSpPr>
        <p:spPr>
          <a:xfrm>
            <a:off x="1047136" y="2257937"/>
            <a:ext cx="27579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53BF69-071F-BA4F-95C5-C50F1C9447F7}"/>
              </a:ext>
            </a:extLst>
          </p:cNvPr>
          <p:cNvSpPr txBox="1"/>
          <p:nvPr/>
        </p:nvSpPr>
        <p:spPr>
          <a:xfrm>
            <a:off x="2182762" y="3245066"/>
            <a:ext cx="27579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709DCB-BA2C-3042-B776-A34A16C6E61F}"/>
              </a:ext>
            </a:extLst>
          </p:cNvPr>
          <p:cNvSpPr txBox="1"/>
          <p:nvPr/>
        </p:nvSpPr>
        <p:spPr>
          <a:xfrm>
            <a:off x="1756387" y="5795640"/>
            <a:ext cx="27579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5023A6-D00F-EA48-9AA1-1102483930C4}"/>
              </a:ext>
            </a:extLst>
          </p:cNvPr>
          <p:cNvSpPr txBox="1"/>
          <p:nvPr/>
        </p:nvSpPr>
        <p:spPr>
          <a:xfrm>
            <a:off x="2182762" y="4469957"/>
            <a:ext cx="27579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</a:p>
        </p:txBody>
      </p:sp>
    </p:spTree>
    <p:extLst>
      <p:ext uri="{BB962C8B-B14F-4D97-AF65-F5344CB8AC3E}">
        <p14:creationId xmlns:p14="http://schemas.microsoft.com/office/powerpoint/2010/main" val="2437019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4133D-4F4B-B747-82E1-4CAA1B304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Fill-in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2F550-80A0-7B4D-A5B3-A31955D2A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729" y="1371600"/>
            <a:ext cx="9072914" cy="5324167"/>
          </a:xfrm>
        </p:spPr>
        <p:txBody>
          <a:bodyPr>
            <a:normAutofit/>
          </a:bodyPr>
          <a:lstStyle/>
          <a:p>
            <a:pPr>
              <a:spcAft>
                <a:spcPts val="3600"/>
              </a:spcAft>
            </a:pPr>
            <a:r>
              <a:rPr lang="en-US" dirty="0">
                <a:ln w="19050">
                  <a:noFill/>
                </a:ln>
              </a:rPr>
              <a:t>6. Alba y </a:t>
            </a:r>
            <a:r>
              <a:rPr lang="en-US">
                <a:ln w="19050">
                  <a:noFill/>
                </a:ln>
              </a:rPr>
              <a:t>Juan ___________ </a:t>
            </a:r>
            <a:r>
              <a:rPr lang="en-US" dirty="0">
                <a:ln w="19050">
                  <a:noFill/>
                </a:ln>
              </a:rPr>
              <a:t>amigos.</a:t>
            </a:r>
          </a:p>
          <a:p>
            <a:pPr>
              <a:spcAft>
                <a:spcPts val="3600"/>
              </a:spcAft>
            </a:pPr>
            <a:r>
              <a:rPr lang="en-US" dirty="0">
                <a:ln w="19050">
                  <a:noFill/>
                </a:ln>
              </a:rPr>
              <a:t>7. ¿______ </a:t>
            </a:r>
            <a:r>
              <a:rPr lang="en-US" dirty="0" err="1">
                <a:ln w="19050">
                  <a:noFill/>
                </a:ln>
              </a:rPr>
              <a:t>ustedes</a:t>
            </a:r>
            <a:r>
              <a:rPr lang="en-US" dirty="0">
                <a:ln w="19050">
                  <a:noFill/>
                </a:ln>
              </a:rPr>
              <a:t> amigos?</a:t>
            </a:r>
          </a:p>
          <a:p>
            <a:pPr>
              <a:spcAft>
                <a:spcPts val="3600"/>
              </a:spcAft>
            </a:pPr>
            <a:r>
              <a:rPr lang="en-US" dirty="0">
                <a:ln w="19050">
                  <a:noFill/>
                </a:ln>
              </a:rPr>
              <a:t>8. Y </a:t>
            </a:r>
            <a:r>
              <a:rPr lang="en-US" dirty="0" err="1">
                <a:ln w="19050">
                  <a:noFill/>
                </a:ln>
              </a:rPr>
              <a:t>señor</a:t>
            </a:r>
            <a:r>
              <a:rPr lang="en-US" dirty="0">
                <a:ln w="19050">
                  <a:noFill/>
                </a:ln>
              </a:rPr>
              <a:t> Smith, ¿De </a:t>
            </a:r>
            <a:r>
              <a:rPr lang="en-US" dirty="0" err="1">
                <a:ln w="19050">
                  <a:noFill/>
                </a:ln>
              </a:rPr>
              <a:t>dónde</a:t>
            </a:r>
            <a:r>
              <a:rPr lang="en-US" dirty="0">
                <a:ln w="19050">
                  <a:noFill/>
                </a:ln>
              </a:rPr>
              <a:t> ___________ </a:t>
            </a:r>
            <a:r>
              <a:rPr lang="en-US" dirty="0" err="1">
                <a:ln w="19050">
                  <a:noFill/>
                </a:ln>
              </a:rPr>
              <a:t>usted</a:t>
            </a:r>
            <a:r>
              <a:rPr lang="en-US" dirty="0">
                <a:ln w="19050">
                  <a:noFill/>
                </a:ln>
              </a:rPr>
              <a:t>?</a:t>
            </a:r>
          </a:p>
          <a:p>
            <a:pPr>
              <a:spcAft>
                <a:spcPts val="2400"/>
              </a:spcAft>
            </a:pPr>
            <a:r>
              <a:rPr lang="en-US" dirty="0">
                <a:ln w="19050">
                  <a:noFill/>
                </a:ln>
              </a:rPr>
              <a:t>9. </a:t>
            </a:r>
            <a:r>
              <a:rPr lang="en-US" dirty="0" err="1">
                <a:ln w="19050">
                  <a:noFill/>
                </a:ln>
              </a:rPr>
              <a:t>Nosotros</a:t>
            </a:r>
            <a:r>
              <a:rPr lang="en-US" dirty="0">
                <a:ln w="19050">
                  <a:noFill/>
                </a:ln>
              </a:rPr>
              <a:t> _________ de México.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C3811C-9958-5545-8705-780A31A9B201}"/>
              </a:ext>
            </a:extLst>
          </p:cNvPr>
          <p:cNvSpPr txBox="1"/>
          <p:nvPr/>
        </p:nvSpPr>
        <p:spPr>
          <a:xfrm>
            <a:off x="3349212" y="1312680"/>
            <a:ext cx="27579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968016-E430-5747-B3BC-1535B8416716}"/>
              </a:ext>
            </a:extLst>
          </p:cNvPr>
          <p:cNvSpPr txBox="1"/>
          <p:nvPr/>
        </p:nvSpPr>
        <p:spPr>
          <a:xfrm>
            <a:off x="1181200" y="2407214"/>
            <a:ext cx="159282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53BF69-071F-BA4F-95C5-C50F1C9447F7}"/>
              </a:ext>
            </a:extLst>
          </p:cNvPr>
          <p:cNvSpPr txBox="1"/>
          <p:nvPr/>
        </p:nvSpPr>
        <p:spPr>
          <a:xfrm>
            <a:off x="598639" y="4088531"/>
            <a:ext cx="27579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5023A6-D00F-EA48-9AA1-1102483930C4}"/>
              </a:ext>
            </a:extLst>
          </p:cNvPr>
          <p:cNvSpPr txBox="1"/>
          <p:nvPr/>
        </p:nvSpPr>
        <p:spPr>
          <a:xfrm>
            <a:off x="2774026" y="5206766"/>
            <a:ext cx="27579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err="1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somos</a:t>
            </a:r>
            <a:endParaRPr lang="en-US" sz="3800" b="1" dirty="0">
              <a:ln w="12700">
                <a:solidFill>
                  <a:srgbClr val="00B0F0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928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theme/theme1.xml><?xml version="1.0" encoding="utf-8"?>
<a:theme xmlns:a="http://schemas.openxmlformats.org/drawingml/2006/main" name="Cros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ss" id="{4D0900FA-E8ED-9449-9B09-BD88C7EBBC87}" vid="{EB465C24-2072-D54C-85D7-73C27EDCD2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2366</TotalTime>
  <Words>475</Words>
  <Application>Microsoft Macintosh PowerPoint</Application>
  <PresentationFormat>On-screen Show (4:3)</PresentationFormat>
  <Paragraphs>137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Franklin Gothic Book</vt:lpstr>
      <vt:lpstr>Franklin Gothic Medium</vt:lpstr>
      <vt:lpstr>Cross</vt:lpstr>
      <vt:lpstr>Capítulo 1</vt:lpstr>
      <vt:lpstr>El verbo ser</vt:lpstr>
      <vt:lpstr>Forms of Ser</vt:lpstr>
      <vt:lpstr>Prueba de práctica</vt:lpstr>
      <vt:lpstr>Prueba de práctica (cont.)</vt:lpstr>
      <vt:lpstr>Match</vt:lpstr>
      <vt:lpstr>Match (cont.)</vt:lpstr>
      <vt:lpstr>Fill-in</vt:lpstr>
      <vt:lpstr>Fill-in (cont.)</vt:lpstr>
      <vt:lpstr>Ser – To Be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1</dc:title>
  <dc:creator>Kristen Cross</dc:creator>
  <cp:lastModifiedBy>Kristen Cross</cp:lastModifiedBy>
  <cp:revision>22</cp:revision>
  <cp:lastPrinted>2019-08-15T00:56:35Z</cp:lastPrinted>
  <dcterms:created xsi:type="dcterms:W3CDTF">2019-08-09T23:25:52Z</dcterms:created>
  <dcterms:modified xsi:type="dcterms:W3CDTF">2019-10-16T15:04:07Z</dcterms:modified>
</cp:coreProperties>
</file>